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9"/>
  </p:notesMasterIdLst>
  <p:sldIdLst>
    <p:sldId id="295" r:id="rId2"/>
    <p:sldId id="380" r:id="rId3"/>
    <p:sldId id="381" r:id="rId4"/>
    <p:sldId id="367" r:id="rId5"/>
    <p:sldId id="374" r:id="rId6"/>
    <p:sldId id="368" r:id="rId7"/>
    <p:sldId id="35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MASTRO Chiara, IEA/STO/ETP/EDT" initials="DCI" lastIdx="1" clrIdx="0">
    <p:extLst>
      <p:ext uri="{19B8F6BF-5375-455C-9EA6-DF929625EA0E}">
        <p15:presenceInfo xmlns:p15="http://schemas.microsoft.com/office/powerpoint/2012/main" userId="S-1-5-21-1372150203-265302005-1850952788-41425" providerId="AD"/>
      </p:ext>
    </p:extLst>
  </p:cmAuthor>
  <p:cmAuthor id="2" name="CROW Daniel, IEA/STO/EMO-EDO" initials="CDI" lastIdx="1" clrIdx="1">
    <p:extLst>
      <p:ext uri="{19B8F6BF-5375-455C-9EA6-DF929625EA0E}">
        <p15:presenceInfo xmlns:p15="http://schemas.microsoft.com/office/powerpoint/2012/main" userId="S-1-5-21-1372150203-265302005-1850952788-41591" providerId="AD"/>
      </p:ext>
    </p:extLst>
  </p:cmAuthor>
  <p:cmAuthor id="3" name="ABERGEL Thibaut, IEA/STO/ETP" initials="ATI" lastIdx="19" clrIdx="2">
    <p:extLst>
      <p:ext uri="{19B8F6BF-5375-455C-9EA6-DF929625EA0E}">
        <p15:presenceInfo xmlns:p15="http://schemas.microsoft.com/office/powerpoint/2012/main" userId="S-1-5-21-1372150203-265302005-1850952788-13509" providerId="AD"/>
      </p:ext>
    </p:extLst>
  </p:cmAuthor>
  <p:cmAuthor id="4" name="GOODSON Timothy, IEA/STO/EMO-EDO" initials="GTI" lastIdx="1" clrIdx="3">
    <p:extLst>
      <p:ext uri="{19B8F6BF-5375-455C-9EA6-DF929625EA0E}">
        <p15:presenceInfo xmlns:p15="http://schemas.microsoft.com/office/powerpoint/2012/main" userId="S-1-5-21-1372150203-265302005-1850952788-158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859C"/>
    <a:srgbClr val="C5C5C5"/>
    <a:srgbClr val="7F7F7F"/>
    <a:srgbClr val="652B91"/>
    <a:srgbClr val="8439BD"/>
    <a:srgbClr val="AE5DFF"/>
    <a:srgbClr val="DDCFE3"/>
    <a:srgbClr val="D5D5D5"/>
    <a:srgbClr val="93E3FF"/>
    <a:srgbClr val="BEE3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92" autoAdjust="0"/>
    <p:restoredTop sz="63908" autoAdjust="0"/>
  </p:normalViewPr>
  <p:slideViewPr>
    <p:cSldViewPr snapToGrid="0">
      <p:cViewPr varScale="1">
        <p:scale>
          <a:sx n="75" d="100"/>
          <a:sy n="75" d="100"/>
        </p:scale>
        <p:origin x="2248" y="4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4"/>
    </p:cViewPr>
  </p:sorterViewPr>
  <p:notesViewPr>
    <p:cSldViewPr snapToGrid="0">
      <p:cViewPr varScale="1">
        <p:scale>
          <a:sx n="52" d="100"/>
          <a:sy n="52" d="100"/>
        </p:scale>
        <p:origin x="268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85028-1E66-49D3-9558-F44915018C1A}" type="datetimeFigureOut">
              <a:rPr lang="en-GB" smtClean="0"/>
              <a:t>27-09-2021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47A8A-4A16-4433-BC92-AD39655DC3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206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661988"/>
            <a:ext cx="5237163" cy="2946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909" y="3933632"/>
            <a:ext cx="5335270" cy="4751581"/>
          </a:xfrm>
        </p:spPr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49404-AEEE-4B4E-B616-1BC6E4EEEF5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528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47A8A-4A16-4433-BC92-AD39655DC37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111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47A8A-4A16-4433-BC92-AD39655DC37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347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47A8A-4A16-4433-BC92-AD39655DC37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83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47A8A-4A16-4433-BC92-AD39655DC37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3338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47A8A-4A16-4433-BC92-AD39655DC37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764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4" y="3102565"/>
            <a:ext cx="11089217" cy="692925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100000"/>
              <a:buFont typeface="Calibri" panose="020F0502020204030204" pitchFamily="34" charset="0"/>
              <a:buNone/>
              <a:tabLst/>
              <a:defRPr lang="en-US" sz="3733" b="1" kern="120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287993" marR="0" lvl="0" indent="-287993" algn="l" defTabSz="1219170" rtl="0" eaLnBrk="1" fontAlgn="auto" latinLnBrk="0" hangingPunct="1">
              <a:lnSpc>
                <a:spcPct val="100000"/>
              </a:lnSpc>
              <a:spcBef>
                <a:spcPts val="2933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5" y="3810216"/>
            <a:ext cx="11089216" cy="408912"/>
          </a:xfrm>
          <a:prstGeom prst="rect">
            <a:avLst/>
          </a:prstGeom>
        </p:spPr>
        <p:txBody>
          <a:bodyPr lIns="0">
            <a:noAutofit/>
          </a:bodyPr>
          <a:lstStyle>
            <a:lvl1pPr marL="287993" marR="0" indent="-287993" algn="l" defTabSz="1219170" rtl="0" eaLnBrk="1" fontAlgn="auto" latinLnBrk="0" hangingPunct="1">
              <a:lnSpc>
                <a:spcPct val="100000"/>
              </a:lnSpc>
              <a:spcBef>
                <a:spcPts val="2933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100000"/>
              <a:buFont typeface="Calibri" panose="020F0502020204030204" pitchFamily="34" charset="0"/>
              <a:buNone/>
              <a:tabLst/>
              <a:defRPr lang="en-US" sz="1867" kern="1200" baseline="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287993" marR="0" lvl="0" indent="-287993" algn="l" defTabSz="1219170" rtl="0" eaLnBrk="1" fontAlgn="auto" latinLnBrk="0" hangingPunct="1">
              <a:lnSpc>
                <a:spcPct val="100000"/>
              </a:lnSpc>
              <a:spcBef>
                <a:spcPts val="2933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lang="en-US" dirty="0"/>
              <a:t>Name of presenter</a:t>
            </a: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A22A76E3-FACB-144E-89F4-0207A42AFB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10991445" y="979916"/>
            <a:ext cx="1223481" cy="359067"/>
          </a:xfrm>
          <a:prstGeom prst="rect">
            <a:avLst/>
          </a:prstGeom>
        </p:spPr>
      </p:pic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C9034874-11D5-DA4F-9B23-34D9DE8C6D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435" y="4214620"/>
            <a:ext cx="11089216" cy="408912"/>
          </a:xfrm>
          <a:prstGeom prst="rect">
            <a:avLst/>
          </a:prstGeom>
        </p:spPr>
        <p:txBody>
          <a:bodyPr lIns="0">
            <a:noAutofit/>
          </a:bodyPr>
          <a:lstStyle>
            <a:lvl1pPr marL="287993" marR="0" indent="-287993" algn="l" defTabSz="1219170" rtl="0" eaLnBrk="1" fontAlgn="auto" latinLnBrk="0" hangingPunct="1">
              <a:lnSpc>
                <a:spcPct val="100000"/>
              </a:lnSpc>
              <a:spcBef>
                <a:spcPts val="2933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100000"/>
              <a:buFont typeface="Calibri" panose="020F0502020204030204" pitchFamily="34" charset="0"/>
              <a:buNone/>
              <a:tabLst/>
              <a:defRPr lang="en-US" sz="1867" kern="1200" baseline="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287993" marR="0" lvl="0" indent="-287993" algn="l" defTabSz="1219170" rtl="0" eaLnBrk="1" fontAlgn="auto" latinLnBrk="0" hangingPunct="1">
              <a:lnSpc>
                <a:spcPct val="100000"/>
              </a:lnSpc>
              <a:spcBef>
                <a:spcPts val="2933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lang="en-US" dirty="0"/>
              <a:t>Location &amp; date of presentation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24730BF-C0CE-5241-87D1-096A20F0AE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4434" y="2056265"/>
            <a:ext cx="2028357" cy="844099"/>
          </a:xfrm>
          <a:prstGeom prst="rect">
            <a:avLst/>
          </a:prstGeom>
        </p:spPr>
      </p:pic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2E5FB71-DFE3-B444-A769-C71490AF1071}"/>
              </a:ext>
            </a:extLst>
          </p:cNvPr>
          <p:cNvSpPr txBox="1">
            <a:spLocks/>
          </p:cNvSpPr>
          <p:nvPr userDrawn="1"/>
        </p:nvSpPr>
        <p:spPr>
          <a:xfrm>
            <a:off x="10300684" y="6520071"/>
            <a:ext cx="1625600" cy="247627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33" b="0" kern="1200" dirty="0">
                <a:solidFill>
                  <a:schemeClr val="tx1">
                    <a:tint val="7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Page </a:t>
            </a:r>
            <a:fld id="{DF463BBC-3631-0E47-99CF-9B840D4BCF9B}" type="slidenum">
              <a:rPr lang="en-US" sz="733" b="0" kern="1200" smtClean="0">
                <a:solidFill>
                  <a:schemeClr val="tx1">
                    <a:tint val="7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733" b="0" dirty="0">
              <a:solidFill>
                <a:srgbClr val="000000">
                  <a:tint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4729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  <p15:guide id="2" orient="horz" pos="826">
          <p15:clr>
            <a:srgbClr val="FBAE40"/>
          </p15:clr>
        </p15:guide>
        <p15:guide id="3" pos="5602">
          <p15:clr>
            <a:srgbClr val="FBAE40"/>
          </p15:clr>
        </p15:guide>
        <p15:guide id="4" pos="539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03A3AB41-103D-7046-8002-2D1DC6323D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21842" y="2981990"/>
            <a:ext cx="2148316" cy="89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78180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Graph and Key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7B6C7-20A7-0644-AFFD-0DC74CEEAA6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4434" y="217986"/>
            <a:ext cx="10657719" cy="52298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lang="en-US" sz="2533" b="1" kern="1200" baseline="0" dirty="0">
                <a:solidFill>
                  <a:schemeClr val="tx1"/>
                </a:solidFill>
                <a:uFill>
                  <a:solidFill>
                    <a:schemeClr val="tx2"/>
                  </a:solidFill>
                </a:u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 – one line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83349B83-1EFF-784E-93D0-021CF6186D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5839845"/>
            <a:ext cx="11523133" cy="579689"/>
          </a:xfrm>
          <a:prstGeom prst="rect">
            <a:avLst/>
          </a:prstGeom>
        </p:spPr>
        <p:txBody>
          <a:bodyPr lIns="0" tIns="0" bIns="7200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lang="en-US" sz="1600" b="1" kern="1200" baseline="0" dirty="0">
                <a:solidFill>
                  <a:schemeClr val="tx1"/>
                </a:solidFill>
                <a:uFill>
                  <a:solidFill>
                    <a:schemeClr val="tx2"/>
                  </a:solidFill>
                </a:u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Key point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246A33C-4CCA-D94F-B63F-FDDF33C594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434" y="892633"/>
            <a:ext cx="11523133" cy="379160"/>
          </a:xfrm>
          <a:prstGeom prst="rect">
            <a:avLst/>
          </a:prstGeom>
        </p:spPr>
        <p:txBody>
          <a:bodyPr lIns="0"/>
          <a:lstStyle>
            <a:lvl1pPr marL="0" indent="0" algn="ctr">
              <a:spcBef>
                <a:spcPts val="0"/>
              </a:spcBef>
              <a:buNone/>
              <a:defRPr lang="en-US" sz="1600" b="0" kern="12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Graph title, centered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40A98B3-082B-774A-9572-CF25819A0B82}"/>
              </a:ext>
            </a:extLst>
          </p:cNvPr>
          <p:cNvSpPr/>
          <p:nvPr userDrawn="1"/>
        </p:nvSpPr>
        <p:spPr>
          <a:xfrm>
            <a:off x="334434" y="768000"/>
            <a:ext cx="11523133" cy="5703403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5BC6A219-A130-4648-B363-F5ABAB9D85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61823" y="308201"/>
            <a:ext cx="695744" cy="28953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85E2FE6-DF00-CF4E-9C6E-0A053A04CB2A}"/>
              </a:ext>
            </a:extLst>
          </p:cNvPr>
          <p:cNvSpPr/>
          <p:nvPr userDrawn="1"/>
        </p:nvSpPr>
        <p:spPr>
          <a:xfrm>
            <a:off x="4483890" y="6453952"/>
            <a:ext cx="3224221" cy="33600"/>
          </a:xfrm>
          <a:prstGeom prst="rect">
            <a:avLst/>
          </a:prstGeom>
          <a:solidFill>
            <a:srgbClr val="0044FF"/>
          </a:solidFill>
          <a:ln w="6350">
            <a:solidFill>
              <a:srgbClr val="004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2137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  <p15:guide id="2" pos="5602">
          <p15:clr>
            <a:srgbClr val="FBAE40"/>
          </p15:clr>
        </p15:guide>
        <p15:guide id="3" orient="horz" pos="100">
          <p15:clr>
            <a:srgbClr val="FBAE40"/>
          </p15:clr>
        </p15:guide>
        <p15:guide id="4" pos="539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Graph and No Key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7B6C7-20A7-0644-AFFD-0DC74CEEAA6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4434" y="217986"/>
            <a:ext cx="10657719" cy="52298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lang="en-US" sz="2533" b="1" kern="1200" baseline="0" dirty="0">
                <a:solidFill>
                  <a:schemeClr val="tx1"/>
                </a:solidFill>
                <a:uFill>
                  <a:solidFill>
                    <a:schemeClr val="tx2"/>
                  </a:solidFill>
                </a:u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 – one line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246A33C-4CCA-D94F-B63F-FDDF33C594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434" y="892633"/>
            <a:ext cx="11523133" cy="379160"/>
          </a:xfrm>
          <a:prstGeom prst="rect">
            <a:avLst/>
          </a:prstGeom>
        </p:spPr>
        <p:txBody>
          <a:bodyPr lIns="0"/>
          <a:lstStyle>
            <a:lvl1pPr marL="0" indent="0" algn="ctr">
              <a:spcBef>
                <a:spcPts val="0"/>
              </a:spcBef>
              <a:buNone/>
              <a:defRPr lang="en-US" sz="1600" b="0" kern="12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Graph title, centered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40A98B3-082B-774A-9572-CF25819A0B82}"/>
              </a:ext>
            </a:extLst>
          </p:cNvPr>
          <p:cNvSpPr/>
          <p:nvPr userDrawn="1"/>
        </p:nvSpPr>
        <p:spPr>
          <a:xfrm>
            <a:off x="334434" y="768000"/>
            <a:ext cx="11523133" cy="5682981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B09F562-73F0-B74E-9D0B-A9A3CB8E23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61823" y="308201"/>
            <a:ext cx="695744" cy="289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5085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  <p15:guide id="2" pos="5602">
          <p15:clr>
            <a:srgbClr val="FBAE40"/>
          </p15:clr>
        </p15:guide>
        <p15:guide id="3" orient="horz" pos="100">
          <p15:clr>
            <a:srgbClr val="FBAE40"/>
          </p15:clr>
        </p15:guide>
        <p15:guide id="4" pos="539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(1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8441CA57-6943-9F41-9E1E-50E2F585B9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219838"/>
            <a:ext cx="10657720" cy="57968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lang="en-US" sz="2533" b="1" kern="1200" baseline="0" dirty="0">
                <a:solidFill>
                  <a:schemeClr val="tx1"/>
                </a:solidFill>
                <a:uFill>
                  <a:solidFill>
                    <a:schemeClr val="tx2"/>
                  </a:solidFill>
                </a:u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 – body text in one column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6A7C0A-1BA5-C74C-BEC1-1A990858C7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3" y="1049573"/>
            <a:ext cx="10657720" cy="5301609"/>
          </a:xfrm>
          <a:prstGeom prst="rect">
            <a:avLst/>
          </a:prstGeom>
        </p:spPr>
        <p:txBody>
          <a:bodyPr lIns="0"/>
          <a:lstStyle>
            <a:lvl1pPr marL="191995" indent="-191995">
              <a:spcBef>
                <a:spcPts val="200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67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667"/>
              </a:spcBef>
              <a:spcAft>
                <a:spcPts val="0"/>
              </a:spcAft>
              <a:buClr>
                <a:schemeClr val="tx1"/>
              </a:buClr>
              <a:defRPr sz="1867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59976" indent="-191995">
              <a:spcBef>
                <a:spcPts val="667"/>
              </a:spcBef>
              <a:spcAft>
                <a:spcPts val="0"/>
              </a:spcAft>
              <a:buClr>
                <a:schemeClr val="tx1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99970" indent="-191995">
              <a:spcBef>
                <a:spcPts val="667"/>
              </a:spcBef>
              <a:spcAft>
                <a:spcPts val="0"/>
              </a:spcAft>
              <a:buClr>
                <a:schemeClr val="tx1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39964" indent="-191995">
              <a:spcBef>
                <a:spcPts val="667"/>
              </a:spcBef>
              <a:spcAft>
                <a:spcPts val="0"/>
              </a:spcAft>
              <a:buClr>
                <a:schemeClr val="tx1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8450BA2-3CA5-A947-8BB1-EEE167E99331}"/>
              </a:ext>
            </a:extLst>
          </p:cNvPr>
          <p:cNvCxnSpPr>
            <a:cxnSpLocks/>
          </p:cNvCxnSpPr>
          <p:nvPr userDrawn="1"/>
        </p:nvCxnSpPr>
        <p:spPr>
          <a:xfrm flipV="1">
            <a:off x="334434" y="768000"/>
            <a:ext cx="11523133" cy="1202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phic 8">
            <a:extLst>
              <a:ext uri="{FF2B5EF4-FFF2-40B4-BE49-F238E27FC236}">
                <a16:creationId xmlns:a16="http://schemas.microsoft.com/office/drawing/2014/main" id="{1060A425-25A1-3443-A9BE-3F4ABC1587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61823" y="308201"/>
            <a:ext cx="695744" cy="289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75702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0">
          <p15:clr>
            <a:srgbClr val="FBAE40"/>
          </p15:clr>
        </p15:guide>
        <p15:guide id="2" pos="158">
          <p15:clr>
            <a:srgbClr val="FBAE40"/>
          </p15:clr>
        </p15:guide>
        <p15:guide id="3" orient="horz" pos="214">
          <p15:clr>
            <a:srgbClr val="FBAE40"/>
          </p15:clr>
        </p15:guide>
        <p15:guide id="4" pos="5602">
          <p15:clr>
            <a:srgbClr val="FBAE40"/>
          </p15:clr>
        </p15:guide>
        <p15:guide id="5" pos="539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8441CA57-6943-9F41-9E1E-50E2F585B9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4434" y="219838"/>
            <a:ext cx="10657719" cy="57968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lang="en-US" sz="2533" b="1" kern="1200" baseline="0" dirty="0">
                <a:solidFill>
                  <a:schemeClr val="tx1"/>
                </a:solidFill>
                <a:uFill>
                  <a:solidFill>
                    <a:schemeClr val="tx2"/>
                  </a:solidFill>
                </a:u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 – body text in two columns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8450BA2-3CA5-A947-8BB1-EEE167E99331}"/>
              </a:ext>
            </a:extLst>
          </p:cNvPr>
          <p:cNvCxnSpPr>
            <a:cxnSpLocks/>
          </p:cNvCxnSpPr>
          <p:nvPr userDrawn="1"/>
        </p:nvCxnSpPr>
        <p:spPr>
          <a:xfrm flipV="1">
            <a:off x="334434" y="768000"/>
            <a:ext cx="11523133" cy="1202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phic 8">
            <a:extLst>
              <a:ext uri="{FF2B5EF4-FFF2-40B4-BE49-F238E27FC236}">
                <a16:creationId xmlns:a16="http://schemas.microsoft.com/office/drawing/2014/main" id="{1060A425-25A1-3443-A9BE-3F4ABC1587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61823" y="308201"/>
            <a:ext cx="695744" cy="289532"/>
          </a:xfrm>
          <a:prstGeom prst="rect">
            <a:avLst/>
          </a:prstGeom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BEF7B2F5-10F5-C24F-BEBF-8DC8B3E598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1049573"/>
            <a:ext cx="11523133" cy="5301609"/>
          </a:xfrm>
          <a:prstGeom prst="rect">
            <a:avLst/>
          </a:prstGeom>
        </p:spPr>
        <p:txBody>
          <a:bodyPr lIns="0" numCol="2" spcCol="180000"/>
          <a:lstStyle>
            <a:lvl1pPr marL="191995" indent="-191995">
              <a:spcBef>
                <a:spcPts val="200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67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667"/>
              </a:spcBef>
              <a:spcAft>
                <a:spcPts val="0"/>
              </a:spcAft>
              <a:buClr>
                <a:schemeClr val="tx1"/>
              </a:buClr>
              <a:defRPr sz="1867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59976" indent="-191995">
              <a:spcBef>
                <a:spcPts val="667"/>
              </a:spcBef>
              <a:spcAft>
                <a:spcPts val="0"/>
              </a:spcAft>
              <a:buClr>
                <a:schemeClr val="tx1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99970" indent="-191995">
              <a:spcBef>
                <a:spcPts val="667"/>
              </a:spcBef>
              <a:spcAft>
                <a:spcPts val="0"/>
              </a:spcAft>
              <a:buClr>
                <a:schemeClr val="tx1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39964" indent="-191995">
              <a:spcBef>
                <a:spcPts val="667"/>
              </a:spcBef>
              <a:spcAft>
                <a:spcPts val="0"/>
              </a:spcAft>
              <a:buClr>
                <a:schemeClr val="tx1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7148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0">
          <p15:clr>
            <a:srgbClr val="FBAE40"/>
          </p15:clr>
        </p15:guide>
        <p15:guide id="2" pos="158">
          <p15:clr>
            <a:srgbClr val="FBAE40"/>
          </p15:clr>
        </p15:guide>
        <p15:guide id="3" orient="horz" pos="214">
          <p15:clr>
            <a:srgbClr val="FBAE40"/>
          </p15:clr>
        </p15:guide>
        <p15:guide id="4" pos="5602">
          <p15:clr>
            <a:srgbClr val="FBAE40"/>
          </p15:clr>
        </p15:guide>
        <p15:guide id="5" pos="539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Point, no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8388F3BA-6D4F-AD4D-BC19-B728482D6C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654450"/>
            <a:ext cx="11523133" cy="5696732"/>
          </a:xfrm>
          <a:prstGeom prst="rect">
            <a:avLst/>
          </a:prstGeom>
        </p:spPr>
        <p:txBody>
          <a:bodyPr lIns="360000" rIns="360000" anchor="ctr" anchorCtr="0"/>
          <a:lstStyle>
            <a:lvl1pPr marL="0" indent="0" algn="ctr">
              <a:spcBef>
                <a:spcPts val="0"/>
              </a:spcBef>
              <a:spcAft>
                <a:spcPts val="533"/>
              </a:spcAft>
              <a:buClr>
                <a:schemeClr val="tx1"/>
              </a:buClr>
              <a:buFont typeface="Arial" panose="020B0604020202020204" pitchFamily="34" charset="0"/>
              <a:buNone/>
              <a:defRPr sz="37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spcBef>
                <a:spcPts val="0"/>
              </a:spcBef>
              <a:spcAft>
                <a:spcPts val="533"/>
              </a:spcAft>
              <a:buClr>
                <a:schemeClr val="tx1"/>
              </a:buClr>
              <a:defRPr sz="1867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59976" indent="-191995" algn="ctr">
              <a:spcBef>
                <a:spcPts val="0"/>
              </a:spcBef>
              <a:spcAft>
                <a:spcPts val="533"/>
              </a:spcAft>
              <a:buClr>
                <a:schemeClr val="tx1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99970" indent="-191995" algn="ctr">
              <a:spcBef>
                <a:spcPts val="0"/>
              </a:spcBef>
              <a:spcAft>
                <a:spcPts val="533"/>
              </a:spcAft>
              <a:buClr>
                <a:schemeClr val="tx1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39964" indent="-191995" algn="ctr">
              <a:spcBef>
                <a:spcPts val="0"/>
              </a:spcBef>
              <a:spcAft>
                <a:spcPts val="533"/>
              </a:spcAft>
              <a:buClr>
                <a:schemeClr val="tx1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This slide can be used to highlight a standout quote or key finding.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716B70B-E096-584E-8446-CBF857AB2C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61823" y="308201"/>
            <a:ext cx="695744" cy="289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4552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0">
          <p15:clr>
            <a:srgbClr val="FBAE40"/>
          </p15:clr>
        </p15:guide>
        <p15:guide id="2" pos="158">
          <p15:clr>
            <a:srgbClr val="FBAE40"/>
          </p15:clr>
        </p15:guide>
        <p15:guide id="3" orient="horz" pos="1620">
          <p15:clr>
            <a:srgbClr val="FBAE40"/>
          </p15:clr>
        </p15:guide>
        <p15:guide id="4" pos="5602">
          <p15:clr>
            <a:srgbClr val="FBAE40"/>
          </p15:clr>
        </p15:guide>
        <p15:guide id="5" pos="539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95F3DF4-8EA0-6440-9F6C-69B61C55484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4434" y="2406302"/>
            <a:ext cx="11089217" cy="692925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100000"/>
              <a:buFont typeface="Calibri" panose="020F0502020204030204" pitchFamily="34" charset="0"/>
              <a:buNone/>
              <a:tabLst/>
              <a:defRPr lang="en-US" sz="3733" b="1" kern="120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287993" marR="0" lvl="0" indent="-287993" algn="l" defTabSz="1219170" rtl="0" eaLnBrk="1" fontAlgn="auto" latinLnBrk="0" hangingPunct="1">
              <a:lnSpc>
                <a:spcPct val="100000"/>
              </a:lnSpc>
              <a:spcBef>
                <a:spcPts val="2933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lang="en-US" dirty="0"/>
              <a:t>Transition slide with extra info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835992F8-323D-EF4B-867E-02F746EE31C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3118774"/>
            <a:ext cx="11089217" cy="391045"/>
          </a:xfrm>
          <a:prstGeom prst="rect">
            <a:avLst/>
          </a:prstGeom>
        </p:spPr>
        <p:txBody>
          <a:bodyPr lIns="0">
            <a:noAutofit/>
          </a:bodyPr>
          <a:lstStyle>
            <a:lvl1pPr marL="287993" marR="0" indent="-287993" algn="l" defTabSz="121917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100000"/>
              <a:buFont typeface="Calibri" panose="020F0502020204030204" pitchFamily="34" charset="0"/>
              <a:buNone/>
              <a:tabLst/>
              <a:defRPr lang="en-US" sz="1867" kern="1200" baseline="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287993" marR="0" lvl="0" indent="-287993" algn="l" defTabSz="1219170" rtl="0" eaLnBrk="1" fontAlgn="auto" latinLnBrk="0" hangingPunct="1">
              <a:lnSpc>
                <a:spcPct val="100000"/>
              </a:lnSpc>
              <a:spcBef>
                <a:spcPts val="2933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lang="en-US" dirty="0"/>
              <a:t>Line 1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856184C6-4F83-044B-B28D-60A04D01A54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8129" y="3528868"/>
            <a:ext cx="11089217" cy="391045"/>
          </a:xfrm>
          <a:prstGeom prst="rect">
            <a:avLst/>
          </a:prstGeom>
        </p:spPr>
        <p:txBody>
          <a:bodyPr lIns="0">
            <a:noAutofit/>
          </a:bodyPr>
          <a:lstStyle>
            <a:lvl1pPr marL="287993" marR="0" indent="-287993" algn="l" defTabSz="121917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100000"/>
              <a:buFont typeface="Calibri" panose="020F0502020204030204" pitchFamily="34" charset="0"/>
              <a:buNone/>
              <a:tabLst/>
              <a:defRPr lang="en-US" sz="1867" kern="1200" baseline="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287993" marR="0" lvl="0" indent="-287993" algn="l" defTabSz="1219170" rtl="0" eaLnBrk="1" fontAlgn="auto" latinLnBrk="0" hangingPunct="1">
              <a:lnSpc>
                <a:spcPct val="100000"/>
              </a:lnSpc>
              <a:spcBef>
                <a:spcPts val="2933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lang="en-US" dirty="0"/>
              <a:t>Line 2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C3B69BCF-B964-9B47-BB18-D1EDE43D40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61823" y="308201"/>
            <a:ext cx="695744" cy="289532"/>
          </a:xfrm>
          <a:prstGeom prst="rect">
            <a:avLst/>
          </a:prstGeom>
        </p:spPr>
      </p:pic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B01EC7E4-7767-A640-987A-121CEFB16F01}"/>
              </a:ext>
            </a:extLst>
          </p:cNvPr>
          <p:cNvSpPr txBox="1">
            <a:spLocks/>
          </p:cNvSpPr>
          <p:nvPr userDrawn="1"/>
        </p:nvSpPr>
        <p:spPr>
          <a:xfrm>
            <a:off x="10300684" y="6520071"/>
            <a:ext cx="1625600" cy="247627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33" b="0" kern="1200" dirty="0">
                <a:solidFill>
                  <a:schemeClr val="tx1">
                    <a:tint val="7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Page </a:t>
            </a:r>
            <a:fld id="{DF463BBC-3631-0E47-99CF-9B840D4BCF9B}" type="slidenum">
              <a:rPr lang="en-US" sz="733" b="0" kern="1200" smtClean="0">
                <a:solidFill>
                  <a:schemeClr val="tx1">
                    <a:tint val="7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733" b="0" dirty="0">
              <a:solidFill>
                <a:srgbClr val="000000">
                  <a:tint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ooter Placeholder 11">
            <a:extLst>
              <a:ext uri="{FF2B5EF4-FFF2-40B4-BE49-F238E27FC236}">
                <a16:creationId xmlns:a16="http://schemas.microsoft.com/office/drawing/2014/main" id="{C68431E3-186F-A849-A7F4-37A23CC394EF}"/>
              </a:ext>
            </a:extLst>
          </p:cNvPr>
          <p:cNvSpPr txBox="1">
            <a:spLocks/>
          </p:cNvSpPr>
          <p:nvPr userDrawn="1"/>
        </p:nvSpPr>
        <p:spPr>
          <a:xfrm>
            <a:off x="334433" y="6520071"/>
            <a:ext cx="1625600" cy="247627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33" b="0" kern="1200" dirty="0">
                <a:solidFill>
                  <a:schemeClr val="tx1">
                    <a:tint val="7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IEA 2021. All rights reserved. </a:t>
            </a:r>
            <a:endParaRPr lang="en-GB" sz="733" b="0" dirty="0">
              <a:solidFill>
                <a:srgbClr val="000000">
                  <a:tint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68189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  <p15:guide id="2" pos="539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mple transitions slide v1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9F86AF94-3E0F-B442-BFFF-6EE66DBC5A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4434" y="597733"/>
            <a:ext cx="11523133" cy="5839959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lang="en-US" sz="3733" b="1" kern="1200" baseline="0" dirty="0">
                <a:solidFill>
                  <a:srgbClr val="0044FF"/>
                </a:solidFill>
                <a:uFill>
                  <a:solidFill>
                    <a:schemeClr val="tx2"/>
                  </a:solidFill>
                </a:u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Simple transition slide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9619F63-6760-6948-9875-A24ABB38BA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61823" y="308201"/>
            <a:ext cx="695744" cy="289532"/>
          </a:xfrm>
          <a:prstGeom prst="rect">
            <a:avLst/>
          </a:prstGeom>
        </p:spPr>
      </p:pic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FF0730F9-6847-7A41-8261-EB3DD35E8188}"/>
              </a:ext>
            </a:extLst>
          </p:cNvPr>
          <p:cNvSpPr txBox="1">
            <a:spLocks/>
          </p:cNvSpPr>
          <p:nvPr userDrawn="1"/>
        </p:nvSpPr>
        <p:spPr>
          <a:xfrm>
            <a:off x="10300684" y="6520071"/>
            <a:ext cx="1625600" cy="247627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33" b="0" kern="1200" dirty="0">
                <a:solidFill>
                  <a:schemeClr val="tx1">
                    <a:tint val="7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Page </a:t>
            </a:r>
            <a:fld id="{DF463BBC-3631-0E47-99CF-9B840D4BCF9B}" type="slidenum">
              <a:rPr lang="en-US" sz="733" b="0" kern="1200" smtClean="0">
                <a:solidFill>
                  <a:schemeClr val="tx1">
                    <a:tint val="7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733" b="0" dirty="0">
              <a:solidFill>
                <a:srgbClr val="000000">
                  <a:tint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23DDA43C-6E24-0E4D-90DE-7B6674E303FD}"/>
              </a:ext>
            </a:extLst>
          </p:cNvPr>
          <p:cNvSpPr txBox="1">
            <a:spLocks/>
          </p:cNvSpPr>
          <p:nvPr userDrawn="1"/>
        </p:nvSpPr>
        <p:spPr>
          <a:xfrm>
            <a:off x="334433" y="6520071"/>
            <a:ext cx="1625600" cy="247627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33" b="0" kern="1200" dirty="0">
                <a:solidFill>
                  <a:schemeClr val="tx1">
                    <a:tint val="7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IEA 2021. All rights reserved. </a:t>
            </a:r>
            <a:endParaRPr lang="en-GB" sz="733" b="0" dirty="0">
              <a:solidFill>
                <a:srgbClr val="000000">
                  <a:tint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96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  <p15:guide id="2" pos="539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mple transitions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35BC928-9BC5-F248-A7F3-3734723B880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4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9F86AF94-3E0F-B442-BFFF-6EE66DBC5A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4434" y="597733"/>
            <a:ext cx="11523133" cy="5839959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100000"/>
              <a:buFont typeface="Calibri" panose="020F0502020204030204" pitchFamily="34" charset="0"/>
              <a:buNone/>
              <a:tabLst/>
              <a:defRPr lang="en-US" sz="3733" b="1" kern="1200" baseline="0" dirty="0">
                <a:solidFill>
                  <a:schemeClr val="bg1"/>
                </a:solidFill>
                <a:uFill>
                  <a:solidFill>
                    <a:schemeClr val="tx2"/>
                  </a:solidFill>
                </a:u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lang="en-US" dirty="0"/>
              <a:t>Simple transition slide v2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B55C91-93F2-D146-9C15-835D87D2F4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1567" y="308001"/>
            <a:ext cx="696000" cy="289731"/>
          </a:xfrm>
          <a:prstGeom prst="rect">
            <a:avLst/>
          </a:prstGeom>
        </p:spPr>
      </p:pic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B142D6C9-BFEE-744C-8EC2-8EA2C369A31E}"/>
              </a:ext>
            </a:extLst>
          </p:cNvPr>
          <p:cNvSpPr txBox="1">
            <a:spLocks/>
          </p:cNvSpPr>
          <p:nvPr userDrawn="1"/>
        </p:nvSpPr>
        <p:spPr>
          <a:xfrm>
            <a:off x="10300684" y="6520071"/>
            <a:ext cx="1625600" cy="247627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33" b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Page </a:t>
            </a:r>
            <a:fld id="{DF463BBC-3631-0E47-99CF-9B840D4BCF9B}" type="slidenum">
              <a:rPr lang="en-US" sz="733" b="0" kern="120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733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9E7AB45F-C5E5-BF4D-B6F9-17E9DB13D747}"/>
              </a:ext>
            </a:extLst>
          </p:cNvPr>
          <p:cNvSpPr txBox="1">
            <a:spLocks/>
          </p:cNvSpPr>
          <p:nvPr userDrawn="1"/>
        </p:nvSpPr>
        <p:spPr>
          <a:xfrm>
            <a:off x="334433" y="6520071"/>
            <a:ext cx="1625600" cy="247627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33" b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IEA 2021. All rights reserved. </a:t>
            </a:r>
            <a:endParaRPr lang="en-GB" sz="733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5276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  <p15:guide id="2" pos="539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1">
            <a:extLst>
              <a:ext uri="{FF2B5EF4-FFF2-40B4-BE49-F238E27FC236}">
                <a16:creationId xmlns:a16="http://schemas.microsoft.com/office/drawing/2014/main" id="{73A191AD-991B-394A-B906-00EE56EBDCE2}"/>
              </a:ext>
            </a:extLst>
          </p:cNvPr>
          <p:cNvSpPr txBox="1">
            <a:spLocks/>
          </p:cNvSpPr>
          <p:nvPr userDrawn="1"/>
        </p:nvSpPr>
        <p:spPr>
          <a:xfrm>
            <a:off x="334433" y="6520071"/>
            <a:ext cx="1625600" cy="247627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33" b="0" kern="1200" dirty="0">
                <a:solidFill>
                  <a:schemeClr val="tx1">
                    <a:tint val="7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IEA 2021. All rights reserved. </a:t>
            </a:r>
            <a:endParaRPr lang="en-GB" sz="733" b="0" dirty="0">
              <a:solidFill>
                <a:srgbClr val="000000">
                  <a:tint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BB6901B4-351B-EC4D-98D3-6E2470A8B6FB}"/>
              </a:ext>
            </a:extLst>
          </p:cNvPr>
          <p:cNvSpPr txBox="1">
            <a:spLocks/>
          </p:cNvSpPr>
          <p:nvPr userDrawn="1"/>
        </p:nvSpPr>
        <p:spPr>
          <a:xfrm>
            <a:off x="10300684" y="6520071"/>
            <a:ext cx="1625600" cy="247627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33" b="0" kern="1200" dirty="0">
                <a:solidFill>
                  <a:schemeClr val="tx1">
                    <a:tint val="7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Page </a:t>
            </a:r>
            <a:fld id="{DF463BBC-3631-0E47-99CF-9B840D4BCF9B}" type="slidenum">
              <a:rPr lang="en-US" sz="733" b="0" kern="1200" smtClean="0">
                <a:solidFill>
                  <a:schemeClr val="tx1">
                    <a:tint val="7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733" b="0" dirty="0">
              <a:solidFill>
                <a:srgbClr val="000000">
                  <a:tint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077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</p:sldLayoutIdLst>
  <p:txStyles>
    <p:titleStyle>
      <a:lvl1pPr algn="l" defTabSz="121917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7993" indent="-287993" algn="l" defTabSz="1219170" rtl="0" eaLnBrk="1" latinLnBrk="0" hangingPunct="1">
        <a:spcBef>
          <a:spcPts val="2933"/>
        </a:spcBef>
        <a:buClr>
          <a:schemeClr val="bg1">
            <a:lumMod val="65000"/>
          </a:schemeClr>
        </a:buClr>
        <a:buSzPct val="100000"/>
        <a:buFont typeface="Calibri" panose="020F050202020403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19982" indent="-239994" algn="l" defTabSz="1219170" rtl="0" eaLnBrk="1" latinLnBrk="0" hangingPunct="1">
        <a:spcBef>
          <a:spcPts val="667"/>
        </a:spcBef>
        <a:buClr>
          <a:schemeClr val="bg1">
            <a:lumMod val="65000"/>
          </a:schemeClr>
        </a:buClr>
        <a:buSzPct val="100000"/>
        <a:buFont typeface="Segoe UI" panose="020B0502040204020203" pitchFamily="34" charset="0"/>
        <a:buChar char="-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07975" indent="-239994" algn="l" defTabSz="1219170" rtl="0" eaLnBrk="1" latinLnBrk="0" hangingPunct="1">
        <a:spcBef>
          <a:spcPts val="667"/>
        </a:spcBef>
        <a:buClr>
          <a:schemeClr val="bg1">
            <a:lumMod val="75000"/>
          </a:schemeClr>
        </a:buClr>
        <a:buFont typeface="Segoe UI" panose="020B0502040204020203" pitchFamily="34" charset="0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∙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▫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CE01DD-E0BF-7D47-A524-13AD45D9C8E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4434" y="3102565"/>
            <a:ext cx="11430846" cy="692925"/>
          </a:xfrm>
        </p:spPr>
        <p:txBody>
          <a:bodyPr/>
          <a:lstStyle/>
          <a:p>
            <a:pPr lvl="0">
              <a:buClr>
                <a:srgbClr val="FFFFFF">
                  <a:lumMod val="65000"/>
                </a:srgbClr>
              </a:buClr>
            </a:pPr>
            <a:r>
              <a:rPr lang="en-GB" sz="3200" dirty="0" smtClean="0">
                <a:solidFill>
                  <a:srgbClr val="000000"/>
                </a:solidFill>
              </a:rPr>
              <a:t>The role of bioenergy in reaching Net Zero by 2050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 smtClean="0"/>
              <a:t>Peter Zeniewski, Supply Analyst, World Energy Outlook</a:t>
            </a:r>
            <a:endParaRPr lang="en-US" b="1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953535-29D7-4F43-82CA-FB4943564D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27 </a:t>
            </a:r>
            <a:r>
              <a:rPr lang="fr-FR" dirty="0" err="1" smtClean="0"/>
              <a:t>September</a:t>
            </a:r>
            <a:r>
              <a:rPr lang="fr-FR" dirty="0" smtClean="0"/>
              <a:t> 2021, </a:t>
            </a:r>
            <a:r>
              <a:rPr lang="en-GB" dirty="0" smtClean="0"/>
              <a:t>World Bioenergy Association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142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Line 9"/>
          <p:cNvSpPr>
            <a:spLocks noChangeShapeType="1"/>
          </p:cNvSpPr>
          <p:nvPr/>
        </p:nvSpPr>
        <p:spPr bwMode="auto">
          <a:xfrm flipV="1">
            <a:off x="3209715" y="2000533"/>
            <a:ext cx="6580800" cy="9447"/>
          </a:xfrm>
          <a:prstGeom prst="line">
            <a:avLst/>
          </a:prstGeom>
          <a:noFill/>
          <a:ln w="12700" cap="rnd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1" name="Line 9"/>
          <p:cNvSpPr>
            <a:spLocks noChangeShapeType="1"/>
          </p:cNvSpPr>
          <p:nvPr/>
        </p:nvSpPr>
        <p:spPr bwMode="auto">
          <a:xfrm flipV="1">
            <a:off x="3209715" y="2698751"/>
            <a:ext cx="6580800" cy="9447"/>
          </a:xfrm>
          <a:prstGeom prst="line">
            <a:avLst/>
          </a:prstGeom>
          <a:noFill/>
          <a:ln w="12700" cap="rnd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2" name="Line 9"/>
          <p:cNvSpPr>
            <a:spLocks noChangeShapeType="1"/>
          </p:cNvSpPr>
          <p:nvPr/>
        </p:nvSpPr>
        <p:spPr bwMode="auto">
          <a:xfrm flipV="1">
            <a:off x="3209715" y="3396970"/>
            <a:ext cx="6580800" cy="9447"/>
          </a:xfrm>
          <a:prstGeom prst="line">
            <a:avLst/>
          </a:prstGeom>
          <a:noFill/>
          <a:ln w="12700" cap="rnd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3" name="Line 9"/>
          <p:cNvSpPr>
            <a:spLocks noChangeShapeType="1"/>
          </p:cNvSpPr>
          <p:nvPr/>
        </p:nvSpPr>
        <p:spPr bwMode="auto">
          <a:xfrm flipV="1">
            <a:off x="3209715" y="4095189"/>
            <a:ext cx="6580800" cy="9447"/>
          </a:xfrm>
          <a:prstGeom prst="line">
            <a:avLst/>
          </a:prstGeom>
          <a:noFill/>
          <a:ln w="12700" cap="rnd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The world is still far from putting emissions into decisive </a:t>
            </a:r>
            <a:r>
              <a:rPr lang="en-GB" dirty="0" smtClean="0"/>
              <a:t>decline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Global emissions are set to bounce back more slowly than after the financial crisis of 2008-2009, </a:t>
            </a:r>
          </a:p>
          <a:p>
            <a:r>
              <a:rPr lang="en-GB" dirty="0"/>
              <a:t>but the world is still a long way from a sustainable </a:t>
            </a:r>
            <a:r>
              <a:rPr lang="en-GB" dirty="0" smtClean="0"/>
              <a:t>recovery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Energy related and industrial process CO</a:t>
            </a:r>
            <a:r>
              <a:rPr lang="en-GB" baseline="-25000" dirty="0" smtClean="0"/>
              <a:t>2</a:t>
            </a:r>
            <a:r>
              <a:rPr lang="en-GB" dirty="0" smtClean="0"/>
              <a:t> emissions</a:t>
            </a:r>
            <a:endParaRPr lang="en-GB" dirty="0"/>
          </a:p>
        </p:txBody>
      </p:sp>
      <p:sp>
        <p:nvSpPr>
          <p:cNvPr id="41" name="Line 6"/>
          <p:cNvSpPr>
            <a:spLocks noChangeShapeType="1"/>
          </p:cNvSpPr>
          <p:nvPr/>
        </p:nvSpPr>
        <p:spPr bwMode="auto">
          <a:xfrm>
            <a:off x="3209715" y="4793404"/>
            <a:ext cx="6578600" cy="0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GB" sz="1600"/>
          </a:p>
        </p:txBody>
      </p:sp>
      <p:sp>
        <p:nvSpPr>
          <p:cNvPr id="42" name="Freeform 7"/>
          <p:cNvSpPr>
            <a:spLocks/>
          </p:cNvSpPr>
          <p:nvPr/>
        </p:nvSpPr>
        <p:spPr bwMode="auto">
          <a:xfrm>
            <a:off x="3262631" y="2289389"/>
            <a:ext cx="1079500" cy="249767"/>
          </a:xfrm>
          <a:custGeom>
            <a:avLst/>
            <a:gdLst>
              <a:gd name="T0" fmla="*/ 0 w 510"/>
              <a:gd name="T1" fmla="*/ 118 h 118"/>
              <a:gd name="T2" fmla="*/ 51 w 510"/>
              <a:gd name="T3" fmla="*/ 82 h 118"/>
              <a:gd name="T4" fmla="*/ 102 w 510"/>
              <a:gd name="T5" fmla="*/ 70 h 118"/>
              <a:gd name="T6" fmla="*/ 153 w 510"/>
              <a:gd name="T7" fmla="*/ 48 h 118"/>
              <a:gd name="T8" fmla="*/ 204 w 510"/>
              <a:gd name="T9" fmla="*/ 45 h 118"/>
              <a:gd name="T10" fmla="*/ 255 w 510"/>
              <a:gd name="T11" fmla="*/ 48 h 118"/>
              <a:gd name="T12" fmla="*/ 306 w 510"/>
              <a:gd name="T13" fmla="*/ 46 h 118"/>
              <a:gd name="T14" fmla="*/ 358 w 510"/>
              <a:gd name="T15" fmla="*/ 27 h 118"/>
              <a:gd name="T16" fmla="*/ 408 w 510"/>
              <a:gd name="T17" fmla="*/ 0 h 118"/>
              <a:gd name="T18" fmla="*/ 459 w 510"/>
              <a:gd name="T19" fmla="*/ 0 h 118"/>
              <a:gd name="T20" fmla="*/ 510 w 510"/>
              <a:gd name="T21" fmla="*/ 6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10" h="118">
                <a:moveTo>
                  <a:pt x="0" y="118"/>
                </a:moveTo>
                <a:lnTo>
                  <a:pt x="51" y="82"/>
                </a:lnTo>
                <a:lnTo>
                  <a:pt x="102" y="70"/>
                </a:lnTo>
                <a:lnTo>
                  <a:pt x="153" y="48"/>
                </a:lnTo>
                <a:lnTo>
                  <a:pt x="204" y="45"/>
                </a:lnTo>
                <a:lnTo>
                  <a:pt x="255" y="48"/>
                </a:lnTo>
                <a:lnTo>
                  <a:pt x="306" y="46"/>
                </a:lnTo>
                <a:lnTo>
                  <a:pt x="358" y="27"/>
                </a:lnTo>
                <a:lnTo>
                  <a:pt x="408" y="0"/>
                </a:lnTo>
                <a:lnTo>
                  <a:pt x="459" y="0"/>
                </a:lnTo>
                <a:lnTo>
                  <a:pt x="510" y="66"/>
                </a:lnTo>
              </a:path>
            </a:pathLst>
          </a:custGeom>
          <a:noFill/>
          <a:ln w="28575" cap="rnd">
            <a:solidFill>
              <a:srgbClr val="C4BD9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GB" sz="1600"/>
          </a:p>
        </p:txBody>
      </p:sp>
      <p:sp>
        <p:nvSpPr>
          <p:cNvPr id="43" name="Freeform 8"/>
          <p:cNvSpPr>
            <a:spLocks/>
          </p:cNvSpPr>
          <p:nvPr/>
        </p:nvSpPr>
        <p:spPr bwMode="auto">
          <a:xfrm>
            <a:off x="4342131" y="2253405"/>
            <a:ext cx="3234267" cy="175684"/>
          </a:xfrm>
          <a:custGeom>
            <a:avLst/>
            <a:gdLst>
              <a:gd name="T0" fmla="*/ 0 w 1528"/>
              <a:gd name="T1" fmla="*/ 83 h 83"/>
              <a:gd name="T2" fmla="*/ 51 w 1528"/>
              <a:gd name="T3" fmla="*/ 66 h 83"/>
              <a:gd name="T4" fmla="*/ 102 w 1528"/>
              <a:gd name="T5" fmla="*/ 50 h 83"/>
              <a:gd name="T6" fmla="*/ 153 w 1528"/>
              <a:gd name="T7" fmla="*/ 39 h 83"/>
              <a:gd name="T8" fmla="*/ 204 w 1528"/>
              <a:gd name="T9" fmla="*/ 30 h 83"/>
              <a:gd name="T10" fmla="*/ 255 w 1528"/>
              <a:gd name="T11" fmla="*/ 25 h 83"/>
              <a:gd name="T12" fmla="*/ 306 w 1528"/>
              <a:gd name="T13" fmla="*/ 21 h 83"/>
              <a:gd name="T14" fmla="*/ 357 w 1528"/>
              <a:gd name="T15" fmla="*/ 19 h 83"/>
              <a:gd name="T16" fmla="*/ 407 w 1528"/>
              <a:gd name="T17" fmla="*/ 16 h 83"/>
              <a:gd name="T18" fmla="*/ 458 w 1528"/>
              <a:gd name="T19" fmla="*/ 13 h 83"/>
              <a:gd name="T20" fmla="*/ 509 w 1528"/>
              <a:gd name="T21" fmla="*/ 11 h 83"/>
              <a:gd name="T22" fmla="*/ 560 w 1528"/>
              <a:gd name="T23" fmla="*/ 9 h 83"/>
              <a:gd name="T24" fmla="*/ 611 w 1528"/>
              <a:gd name="T25" fmla="*/ 7 h 83"/>
              <a:gd name="T26" fmla="*/ 662 w 1528"/>
              <a:gd name="T27" fmla="*/ 6 h 83"/>
              <a:gd name="T28" fmla="*/ 713 w 1528"/>
              <a:gd name="T29" fmla="*/ 5 h 83"/>
              <a:gd name="T30" fmla="*/ 764 w 1528"/>
              <a:gd name="T31" fmla="*/ 5 h 83"/>
              <a:gd name="T32" fmla="*/ 815 w 1528"/>
              <a:gd name="T33" fmla="*/ 4 h 83"/>
              <a:gd name="T34" fmla="*/ 866 w 1528"/>
              <a:gd name="T35" fmla="*/ 3 h 83"/>
              <a:gd name="T36" fmla="*/ 916 w 1528"/>
              <a:gd name="T37" fmla="*/ 2 h 83"/>
              <a:gd name="T38" fmla="*/ 968 w 1528"/>
              <a:gd name="T39" fmla="*/ 1 h 83"/>
              <a:gd name="T40" fmla="*/ 1019 w 1528"/>
              <a:gd name="T41" fmla="*/ 0 h 83"/>
              <a:gd name="T42" fmla="*/ 1070 w 1528"/>
              <a:gd name="T43" fmla="*/ 0 h 83"/>
              <a:gd name="T44" fmla="*/ 1121 w 1528"/>
              <a:gd name="T45" fmla="*/ 0 h 83"/>
              <a:gd name="T46" fmla="*/ 1172 w 1528"/>
              <a:gd name="T47" fmla="*/ 1 h 83"/>
              <a:gd name="T48" fmla="*/ 1223 w 1528"/>
              <a:gd name="T49" fmla="*/ 1 h 83"/>
              <a:gd name="T50" fmla="*/ 1274 w 1528"/>
              <a:gd name="T51" fmla="*/ 2 h 83"/>
              <a:gd name="T52" fmla="*/ 1325 w 1528"/>
              <a:gd name="T53" fmla="*/ 4 h 83"/>
              <a:gd name="T54" fmla="*/ 1375 w 1528"/>
              <a:gd name="T55" fmla="*/ 6 h 83"/>
              <a:gd name="T56" fmla="*/ 1426 w 1528"/>
              <a:gd name="T57" fmla="*/ 9 h 83"/>
              <a:gd name="T58" fmla="*/ 1477 w 1528"/>
              <a:gd name="T59" fmla="*/ 13 h 83"/>
              <a:gd name="T60" fmla="*/ 1528 w 1528"/>
              <a:gd name="T61" fmla="*/ 1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28" h="83">
                <a:moveTo>
                  <a:pt x="0" y="83"/>
                </a:moveTo>
                <a:lnTo>
                  <a:pt x="51" y="66"/>
                </a:lnTo>
                <a:lnTo>
                  <a:pt x="102" y="50"/>
                </a:lnTo>
                <a:lnTo>
                  <a:pt x="153" y="39"/>
                </a:lnTo>
                <a:lnTo>
                  <a:pt x="204" y="30"/>
                </a:lnTo>
                <a:lnTo>
                  <a:pt x="255" y="25"/>
                </a:lnTo>
                <a:lnTo>
                  <a:pt x="306" y="21"/>
                </a:lnTo>
                <a:lnTo>
                  <a:pt x="357" y="19"/>
                </a:lnTo>
                <a:lnTo>
                  <a:pt x="407" y="16"/>
                </a:lnTo>
                <a:lnTo>
                  <a:pt x="458" y="13"/>
                </a:lnTo>
                <a:lnTo>
                  <a:pt x="509" y="11"/>
                </a:lnTo>
                <a:lnTo>
                  <a:pt x="560" y="9"/>
                </a:lnTo>
                <a:lnTo>
                  <a:pt x="611" y="7"/>
                </a:lnTo>
                <a:lnTo>
                  <a:pt x="662" y="6"/>
                </a:lnTo>
                <a:lnTo>
                  <a:pt x="713" y="5"/>
                </a:lnTo>
                <a:lnTo>
                  <a:pt x="764" y="5"/>
                </a:lnTo>
                <a:lnTo>
                  <a:pt x="815" y="4"/>
                </a:lnTo>
                <a:lnTo>
                  <a:pt x="866" y="3"/>
                </a:lnTo>
                <a:lnTo>
                  <a:pt x="916" y="2"/>
                </a:lnTo>
                <a:lnTo>
                  <a:pt x="968" y="1"/>
                </a:lnTo>
                <a:lnTo>
                  <a:pt x="1019" y="0"/>
                </a:lnTo>
                <a:lnTo>
                  <a:pt x="1070" y="0"/>
                </a:lnTo>
                <a:lnTo>
                  <a:pt x="1121" y="0"/>
                </a:lnTo>
                <a:lnTo>
                  <a:pt x="1172" y="1"/>
                </a:lnTo>
                <a:lnTo>
                  <a:pt x="1223" y="1"/>
                </a:lnTo>
                <a:lnTo>
                  <a:pt x="1274" y="2"/>
                </a:lnTo>
                <a:lnTo>
                  <a:pt x="1325" y="4"/>
                </a:lnTo>
                <a:lnTo>
                  <a:pt x="1375" y="6"/>
                </a:lnTo>
                <a:lnTo>
                  <a:pt x="1426" y="9"/>
                </a:lnTo>
                <a:lnTo>
                  <a:pt x="1477" y="13"/>
                </a:lnTo>
                <a:lnTo>
                  <a:pt x="1528" y="17"/>
                </a:lnTo>
              </a:path>
            </a:pathLst>
          </a:custGeom>
          <a:noFill/>
          <a:ln w="28575" cap="rnd">
            <a:solidFill>
              <a:srgbClr val="4BACC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GB" sz="1600"/>
          </a:p>
        </p:txBody>
      </p:sp>
      <p:sp>
        <p:nvSpPr>
          <p:cNvPr id="44" name="Freeform 9"/>
          <p:cNvSpPr>
            <a:spLocks/>
          </p:cNvSpPr>
          <p:nvPr/>
        </p:nvSpPr>
        <p:spPr bwMode="auto">
          <a:xfrm>
            <a:off x="7576398" y="2289388"/>
            <a:ext cx="2156884" cy="154517"/>
          </a:xfrm>
          <a:custGeom>
            <a:avLst/>
            <a:gdLst>
              <a:gd name="T0" fmla="*/ 0 w 1019"/>
              <a:gd name="T1" fmla="*/ 0 h 73"/>
              <a:gd name="T2" fmla="*/ 51 w 1019"/>
              <a:gd name="T3" fmla="*/ 2 h 73"/>
              <a:gd name="T4" fmla="*/ 102 w 1019"/>
              <a:gd name="T5" fmla="*/ 6 h 73"/>
              <a:gd name="T6" fmla="*/ 153 w 1019"/>
              <a:gd name="T7" fmla="*/ 10 h 73"/>
              <a:gd name="T8" fmla="*/ 204 w 1019"/>
              <a:gd name="T9" fmla="*/ 14 h 73"/>
              <a:gd name="T10" fmla="*/ 255 w 1019"/>
              <a:gd name="T11" fmla="*/ 18 h 73"/>
              <a:gd name="T12" fmla="*/ 306 w 1019"/>
              <a:gd name="T13" fmla="*/ 22 h 73"/>
              <a:gd name="T14" fmla="*/ 356 w 1019"/>
              <a:gd name="T15" fmla="*/ 26 h 73"/>
              <a:gd name="T16" fmla="*/ 407 w 1019"/>
              <a:gd name="T17" fmla="*/ 28 h 73"/>
              <a:gd name="T18" fmla="*/ 458 w 1019"/>
              <a:gd name="T19" fmla="*/ 32 h 73"/>
              <a:gd name="T20" fmla="*/ 509 w 1019"/>
              <a:gd name="T21" fmla="*/ 36 h 73"/>
              <a:gd name="T22" fmla="*/ 561 w 1019"/>
              <a:gd name="T23" fmla="*/ 40 h 73"/>
              <a:gd name="T24" fmla="*/ 612 w 1019"/>
              <a:gd name="T25" fmla="*/ 44 h 73"/>
              <a:gd name="T26" fmla="*/ 663 w 1019"/>
              <a:gd name="T27" fmla="*/ 47 h 73"/>
              <a:gd name="T28" fmla="*/ 714 w 1019"/>
              <a:gd name="T29" fmla="*/ 51 h 73"/>
              <a:gd name="T30" fmla="*/ 765 w 1019"/>
              <a:gd name="T31" fmla="*/ 54 h 73"/>
              <a:gd name="T32" fmla="*/ 815 w 1019"/>
              <a:gd name="T33" fmla="*/ 58 h 73"/>
              <a:gd name="T34" fmla="*/ 866 w 1019"/>
              <a:gd name="T35" fmla="*/ 61 h 73"/>
              <a:gd name="T36" fmla="*/ 917 w 1019"/>
              <a:gd name="T37" fmla="*/ 65 h 73"/>
              <a:gd name="T38" fmla="*/ 968 w 1019"/>
              <a:gd name="T39" fmla="*/ 69 h 73"/>
              <a:gd name="T40" fmla="*/ 1019 w 1019"/>
              <a:gd name="T41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19" h="73">
                <a:moveTo>
                  <a:pt x="0" y="0"/>
                </a:moveTo>
                <a:lnTo>
                  <a:pt x="51" y="2"/>
                </a:lnTo>
                <a:lnTo>
                  <a:pt x="102" y="6"/>
                </a:lnTo>
                <a:lnTo>
                  <a:pt x="153" y="10"/>
                </a:lnTo>
                <a:lnTo>
                  <a:pt x="204" y="14"/>
                </a:lnTo>
                <a:lnTo>
                  <a:pt x="255" y="18"/>
                </a:lnTo>
                <a:lnTo>
                  <a:pt x="306" y="22"/>
                </a:lnTo>
                <a:lnTo>
                  <a:pt x="356" y="26"/>
                </a:lnTo>
                <a:lnTo>
                  <a:pt x="407" y="28"/>
                </a:lnTo>
                <a:lnTo>
                  <a:pt x="458" y="32"/>
                </a:lnTo>
                <a:lnTo>
                  <a:pt x="509" y="36"/>
                </a:lnTo>
                <a:lnTo>
                  <a:pt x="561" y="40"/>
                </a:lnTo>
                <a:lnTo>
                  <a:pt x="612" y="44"/>
                </a:lnTo>
                <a:lnTo>
                  <a:pt x="663" y="47"/>
                </a:lnTo>
                <a:lnTo>
                  <a:pt x="714" y="51"/>
                </a:lnTo>
                <a:lnTo>
                  <a:pt x="765" y="54"/>
                </a:lnTo>
                <a:lnTo>
                  <a:pt x="815" y="58"/>
                </a:lnTo>
                <a:lnTo>
                  <a:pt x="866" y="61"/>
                </a:lnTo>
                <a:lnTo>
                  <a:pt x="917" y="65"/>
                </a:lnTo>
                <a:lnTo>
                  <a:pt x="968" y="69"/>
                </a:lnTo>
                <a:lnTo>
                  <a:pt x="1019" y="73"/>
                </a:lnTo>
              </a:path>
            </a:pathLst>
          </a:custGeom>
          <a:noFill/>
          <a:ln w="28575" cap="rnd">
            <a:solidFill>
              <a:srgbClr val="4BACC6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GB" sz="1600"/>
          </a:p>
        </p:txBody>
      </p:sp>
      <p:sp>
        <p:nvSpPr>
          <p:cNvPr id="45" name="Freeform 10"/>
          <p:cNvSpPr>
            <a:spLocks/>
          </p:cNvSpPr>
          <p:nvPr/>
        </p:nvSpPr>
        <p:spPr bwMode="auto">
          <a:xfrm>
            <a:off x="4342131" y="2429088"/>
            <a:ext cx="3234267" cy="1676400"/>
          </a:xfrm>
          <a:custGeom>
            <a:avLst/>
            <a:gdLst>
              <a:gd name="T0" fmla="*/ 0 w 1528"/>
              <a:gd name="T1" fmla="*/ 0 h 792"/>
              <a:gd name="T2" fmla="*/ 51 w 1528"/>
              <a:gd name="T3" fmla="*/ 5 h 792"/>
              <a:gd name="T4" fmla="*/ 102 w 1528"/>
              <a:gd name="T5" fmla="*/ 16 h 792"/>
              <a:gd name="T6" fmla="*/ 153 w 1528"/>
              <a:gd name="T7" fmla="*/ 33 h 792"/>
              <a:gd name="T8" fmla="*/ 204 w 1528"/>
              <a:gd name="T9" fmla="*/ 54 h 792"/>
              <a:gd name="T10" fmla="*/ 255 w 1528"/>
              <a:gd name="T11" fmla="*/ 79 h 792"/>
              <a:gd name="T12" fmla="*/ 306 w 1528"/>
              <a:gd name="T13" fmla="*/ 106 h 792"/>
              <a:gd name="T14" fmla="*/ 357 w 1528"/>
              <a:gd name="T15" fmla="*/ 136 h 792"/>
              <a:gd name="T16" fmla="*/ 407 w 1528"/>
              <a:gd name="T17" fmla="*/ 168 h 792"/>
              <a:gd name="T18" fmla="*/ 458 w 1528"/>
              <a:gd name="T19" fmla="*/ 200 h 792"/>
              <a:gd name="T20" fmla="*/ 509 w 1528"/>
              <a:gd name="T21" fmla="*/ 235 h 792"/>
              <a:gd name="T22" fmla="*/ 560 w 1528"/>
              <a:gd name="T23" fmla="*/ 269 h 792"/>
              <a:gd name="T24" fmla="*/ 611 w 1528"/>
              <a:gd name="T25" fmla="*/ 302 h 792"/>
              <a:gd name="T26" fmla="*/ 662 w 1528"/>
              <a:gd name="T27" fmla="*/ 336 h 792"/>
              <a:gd name="T28" fmla="*/ 713 w 1528"/>
              <a:gd name="T29" fmla="*/ 370 h 792"/>
              <a:gd name="T30" fmla="*/ 764 w 1528"/>
              <a:gd name="T31" fmla="*/ 404 h 792"/>
              <a:gd name="T32" fmla="*/ 815 w 1528"/>
              <a:gd name="T33" fmla="*/ 437 h 792"/>
              <a:gd name="T34" fmla="*/ 866 w 1528"/>
              <a:gd name="T35" fmla="*/ 469 h 792"/>
              <a:gd name="T36" fmla="*/ 916 w 1528"/>
              <a:gd name="T37" fmla="*/ 499 h 792"/>
              <a:gd name="T38" fmla="*/ 968 w 1528"/>
              <a:gd name="T39" fmla="*/ 529 h 792"/>
              <a:gd name="T40" fmla="*/ 1019 w 1528"/>
              <a:gd name="T41" fmla="*/ 559 h 792"/>
              <a:gd name="T42" fmla="*/ 1070 w 1528"/>
              <a:gd name="T43" fmla="*/ 588 h 792"/>
              <a:gd name="T44" fmla="*/ 1121 w 1528"/>
              <a:gd name="T45" fmla="*/ 614 h 792"/>
              <a:gd name="T46" fmla="*/ 1172 w 1528"/>
              <a:gd name="T47" fmla="*/ 642 h 792"/>
              <a:gd name="T48" fmla="*/ 1223 w 1528"/>
              <a:gd name="T49" fmla="*/ 667 h 792"/>
              <a:gd name="T50" fmla="*/ 1274 w 1528"/>
              <a:gd name="T51" fmla="*/ 691 h 792"/>
              <a:gd name="T52" fmla="*/ 1325 w 1528"/>
              <a:gd name="T53" fmla="*/ 713 h 792"/>
              <a:gd name="T54" fmla="*/ 1375 w 1528"/>
              <a:gd name="T55" fmla="*/ 734 h 792"/>
              <a:gd name="T56" fmla="*/ 1426 w 1528"/>
              <a:gd name="T57" fmla="*/ 755 h 792"/>
              <a:gd name="T58" fmla="*/ 1477 w 1528"/>
              <a:gd name="T59" fmla="*/ 774 h 792"/>
              <a:gd name="T60" fmla="*/ 1528 w 1528"/>
              <a:gd name="T61" fmla="*/ 792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28" h="792">
                <a:moveTo>
                  <a:pt x="0" y="0"/>
                </a:moveTo>
                <a:lnTo>
                  <a:pt x="51" y="5"/>
                </a:lnTo>
                <a:lnTo>
                  <a:pt x="102" y="16"/>
                </a:lnTo>
                <a:lnTo>
                  <a:pt x="153" y="33"/>
                </a:lnTo>
                <a:lnTo>
                  <a:pt x="204" y="54"/>
                </a:lnTo>
                <a:lnTo>
                  <a:pt x="255" y="79"/>
                </a:lnTo>
                <a:lnTo>
                  <a:pt x="306" y="106"/>
                </a:lnTo>
                <a:lnTo>
                  <a:pt x="357" y="136"/>
                </a:lnTo>
                <a:lnTo>
                  <a:pt x="407" y="168"/>
                </a:lnTo>
                <a:lnTo>
                  <a:pt x="458" y="200"/>
                </a:lnTo>
                <a:lnTo>
                  <a:pt x="509" y="235"/>
                </a:lnTo>
                <a:lnTo>
                  <a:pt x="560" y="269"/>
                </a:lnTo>
                <a:lnTo>
                  <a:pt x="611" y="302"/>
                </a:lnTo>
                <a:lnTo>
                  <a:pt x="662" y="336"/>
                </a:lnTo>
                <a:lnTo>
                  <a:pt x="713" y="370"/>
                </a:lnTo>
                <a:lnTo>
                  <a:pt x="764" y="404"/>
                </a:lnTo>
                <a:lnTo>
                  <a:pt x="815" y="437"/>
                </a:lnTo>
                <a:lnTo>
                  <a:pt x="866" y="469"/>
                </a:lnTo>
                <a:lnTo>
                  <a:pt x="916" y="499"/>
                </a:lnTo>
                <a:lnTo>
                  <a:pt x="968" y="529"/>
                </a:lnTo>
                <a:lnTo>
                  <a:pt x="1019" y="559"/>
                </a:lnTo>
                <a:lnTo>
                  <a:pt x="1070" y="588"/>
                </a:lnTo>
                <a:lnTo>
                  <a:pt x="1121" y="614"/>
                </a:lnTo>
                <a:lnTo>
                  <a:pt x="1172" y="642"/>
                </a:lnTo>
                <a:lnTo>
                  <a:pt x="1223" y="667"/>
                </a:lnTo>
                <a:lnTo>
                  <a:pt x="1274" y="691"/>
                </a:lnTo>
                <a:lnTo>
                  <a:pt x="1325" y="713"/>
                </a:lnTo>
                <a:lnTo>
                  <a:pt x="1375" y="734"/>
                </a:lnTo>
                <a:lnTo>
                  <a:pt x="1426" y="755"/>
                </a:lnTo>
                <a:lnTo>
                  <a:pt x="1477" y="774"/>
                </a:lnTo>
                <a:lnTo>
                  <a:pt x="1528" y="792"/>
                </a:lnTo>
              </a:path>
            </a:pathLst>
          </a:custGeom>
          <a:noFill/>
          <a:ln w="28575" cap="rnd">
            <a:solidFill>
              <a:srgbClr val="00B05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GB" sz="1600"/>
          </a:p>
        </p:txBody>
      </p:sp>
      <p:sp>
        <p:nvSpPr>
          <p:cNvPr id="46" name="Freeform 11"/>
          <p:cNvSpPr>
            <a:spLocks/>
          </p:cNvSpPr>
          <p:nvPr/>
        </p:nvSpPr>
        <p:spPr bwMode="auto">
          <a:xfrm>
            <a:off x="7576398" y="4105489"/>
            <a:ext cx="2156884" cy="690033"/>
          </a:xfrm>
          <a:custGeom>
            <a:avLst/>
            <a:gdLst>
              <a:gd name="T0" fmla="*/ 0 w 1019"/>
              <a:gd name="T1" fmla="*/ 0 h 326"/>
              <a:gd name="T2" fmla="*/ 51 w 1019"/>
              <a:gd name="T3" fmla="*/ 16 h 326"/>
              <a:gd name="T4" fmla="*/ 102 w 1019"/>
              <a:gd name="T5" fmla="*/ 33 h 326"/>
              <a:gd name="T6" fmla="*/ 153 w 1019"/>
              <a:gd name="T7" fmla="*/ 49 h 326"/>
              <a:gd name="T8" fmla="*/ 204 w 1019"/>
              <a:gd name="T9" fmla="*/ 64 h 326"/>
              <a:gd name="T10" fmla="*/ 255 w 1019"/>
              <a:gd name="T11" fmla="*/ 81 h 326"/>
              <a:gd name="T12" fmla="*/ 306 w 1019"/>
              <a:gd name="T13" fmla="*/ 97 h 326"/>
              <a:gd name="T14" fmla="*/ 356 w 1019"/>
              <a:gd name="T15" fmla="*/ 113 h 326"/>
              <a:gd name="T16" fmla="*/ 407 w 1019"/>
              <a:gd name="T17" fmla="*/ 130 h 326"/>
              <a:gd name="T18" fmla="*/ 458 w 1019"/>
              <a:gd name="T19" fmla="*/ 146 h 326"/>
              <a:gd name="T20" fmla="*/ 509 w 1019"/>
              <a:gd name="T21" fmla="*/ 162 h 326"/>
              <a:gd name="T22" fmla="*/ 561 w 1019"/>
              <a:gd name="T23" fmla="*/ 179 h 326"/>
              <a:gd name="T24" fmla="*/ 612 w 1019"/>
              <a:gd name="T25" fmla="*/ 195 h 326"/>
              <a:gd name="T26" fmla="*/ 663 w 1019"/>
              <a:gd name="T27" fmla="*/ 211 h 326"/>
              <a:gd name="T28" fmla="*/ 714 w 1019"/>
              <a:gd name="T29" fmla="*/ 228 h 326"/>
              <a:gd name="T30" fmla="*/ 765 w 1019"/>
              <a:gd name="T31" fmla="*/ 244 h 326"/>
              <a:gd name="T32" fmla="*/ 815 w 1019"/>
              <a:gd name="T33" fmla="*/ 260 h 326"/>
              <a:gd name="T34" fmla="*/ 866 w 1019"/>
              <a:gd name="T35" fmla="*/ 277 h 326"/>
              <a:gd name="T36" fmla="*/ 917 w 1019"/>
              <a:gd name="T37" fmla="*/ 293 h 326"/>
              <a:gd name="T38" fmla="*/ 968 w 1019"/>
              <a:gd name="T39" fmla="*/ 309 h 326"/>
              <a:gd name="T40" fmla="*/ 1019 w 1019"/>
              <a:gd name="T41" fmla="*/ 32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19" h="326">
                <a:moveTo>
                  <a:pt x="0" y="0"/>
                </a:moveTo>
                <a:lnTo>
                  <a:pt x="51" y="16"/>
                </a:lnTo>
                <a:lnTo>
                  <a:pt x="102" y="33"/>
                </a:lnTo>
                <a:lnTo>
                  <a:pt x="153" y="49"/>
                </a:lnTo>
                <a:lnTo>
                  <a:pt x="204" y="64"/>
                </a:lnTo>
                <a:lnTo>
                  <a:pt x="255" y="81"/>
                </a:lnTo>
                <a:lnTo>
                  <a:pt x="306" y="97"/>
                </a:lnTo>
                <a:lnTo>
                  <a:pt x="356" y="113"/>
                </a:lnTo>
                <a:lnTo>
                  <a:pt x="407" y="130"/>
                </a:lnTo>
                <a:lnTo>
                  <a:pt x="458" y="146"/>
                </a:lnTo>
                <a:lnTo>
                  <a:pt x="509" y="162"/>
                </a:lnTo>
                <a:lnTo>
                  <a:pt x="561" y="179"/>
                </a:lnTo>
                <a:lnTo>
                  <a:pt x="612" y="195"/>
                </a:lnTo>
                <a:lnTo>
                  <a:pt x="663" y="211"/>
                </a:lnTo>
                <a:lnTo>
                  <a:pt x="714" y="228"/>
                </a:lnTo>
                <a:lnTo>
                  <a:pt x="765" y="244"/>
                </a:lnTo>
                <a:lnTo>
                  <a:pt x="815" y="260"/>
                </a:lnTo>
                <a:lnTo>
                  <a:pt x="866" y="277"/>
                </a:lnTo>
                <a:lnTo>
                  <a:pt x="917" y="293"/>
                </a:lnTo>
                <a:lnTo>
                  <a:pt x="968" y="309"/>
                </a:lnTo>
                <a:lnTo>
                  <a:pt x="1019" y="326"/>
                </a:lnTo>
              </a:path>
            </a:pathLst>
          </a:custGeom>
          <a:noFill/>
          <a:ln w="28575" cap="rnd">
            <a:solidFill>
              <a:srgbClr val="00B05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GB" sz="1600"/>
          </a:p>
        </p:txBody>
      </p:sp>
      <p:sp>
        <p:nvSpPr>
          <p:cNvPr id="47" name="Freeform 12"/>
          <p:cNvSpPr>
            <a:spLocks/>
          </p:cNvSpPr>
          <p:nvPr/>
        </p:nvSpPr>
        <p:spPr bwMode="auto">
          <a:xfrm>
            <a:off x="4342131" y="2429089"/>
            <a:ext cx="3234267" cy="2366433"/>
          </a:xfrm>
          <a:custGeom>
            <a:avLst/>
            <a:gdLst>
              <a:gd name="T0" fmla="*/ 0 w 1528"/>
              <a:gd name="T1" fmla="*/ 0 h 1118"/>
              <a:gd name="T2" fmla="*/ 51 w 1528"/>
              <a:gd name="T3" fmla="*/ 4 h 1118"/>
              <a:gd name="T4" fmla="*/ 102 w 1528"/>
              <a:gd name="T5" fmla="*/ 18 h 1118"/>
              <a:gd name="T6" fmla="*/ 153 w 1528"/>
              <a:gd name="T7" fmla="*/ 45 h 1118"/>
              <a:gd name="T8" fmla="*/ 204 w 1528"/>
              <a:gd name="T9" fmla="*/ 78 h 1118"/>
              <a:gd name="T10" fmla="*/ 255 w 1528"/>
              <a:gd name="T11" fmla="*/ 119 h 1118"/>
              <a:gd name="T12" fmla="*/ 306 w 1528"/>
              <a:gd name="T13" fmla="*/ 169 h 1118"/>
              <a:gd name="T14" fmla="*/ 357 w 1528"/>
              <a:gd name="T15" fmla="*/ 226 h 1118"/>
              <a:gd name="T16" fmla="*/ 407 w 1528"/>
              <a:gd name="T17" fmla="*/ 287 h 1118"/>
              <a:gd name="T18" fmla="*/ 458 w 1528"/>
              <a:gd name="T19" fmla="*/ 353 h 1118"/>
              <a:gd name="T20" fmla="*/ 509 w 1528"/>
              <a:gd name="T21" fmla="*/ 420 h 1118"/>
              <a:gd name="T22" fmla="*/ 560 w 1528"/>
              <a:gd name="T23" fmla="*/ 472 h 1118"/>
              <a:gd name="T24" fmla="*/ 611 w 1528"/>
              <a:gd name="T25" fmla="*/ 529 h 1118"/>
              <a:gd name="T26" fmla="*/ 662 w 1528"/>
              <a:gd name="T27" fmla="*/ 586 h 1118"/>
              <a:gd name="T28" fmla="*/ 713 w 1528"/>
              <a:gd name="T29" fmla="*/ 640 h 1118"/>
              <a:gd name="T30" fmla="*/ 764 w 1528"/>
              <a:gd name="T31" fmla="*/ 695 h 1118"/>
              <a:gd name="T32" fmla="*/ 815 w 1528"/>
              <a:gd name="T33" fmla="*/ 746 h 1118"/>
              <a:gd name="T34" fmla="*/ 866 w 1528"/>
              <a:gd name="T35" fmla="*/ 792 h 1118"/>
              <a:gd name="T36" fmla="*/ 916 w 1528"/>
              <a:gd name="T37" fmla="*/ 837 h 1118"/>
              <a:gd name="T38" fmla="*/ 968 w 1528"/>
              <a:gd name="T39" fmla="*/ 876 h 1118"/>
              <a:gd name="T40" fmla="*/ 1019 w 1528"/>
              <a:gd name="T41" fmla="*/ 909 h 1118"/>
              <a:gd name="T42" fmla="*/ 1070 w 1528"/>
              <a:gd name="T43" fmla="*/ 938 h 1118"/>
              <a:gd name="T44" fmla="*/ 1121 w 1528"/>
              <a:gd name="T45" fmla="*/ 964 h 1118"/>
              <a:gd name="T46" fmla="*/ 1172 w 1528"/>
              <a:gd name="T47" fmla="*/ 989 h 1118"/>
              <a:gd name="T48" fmla="*/ 1223 w 1528"/>
              <a:gd name="T49" fmla="*/ 1013 h 1118"/>
              <a:gd name="T50" fmla="*/ 1274 w 1528"/>
              <a:gd name="T51" fmla="*/ 1035 h 1118"/>
              <a:gd name="T52" fmla="*/ 1325 w 1528"/>
              <a:gd name="T53" fmla="*/ 1053 h 1118"/>
              <a:gd name="T54" fmla="*/ 1375 w 1528"/>
              <a:gd name="T55" fmla="*/ 1072 h 1118"/>
              <a:gd name="T56" fmla="*/ 1426 w 1528"/>
              <a:gd name="T57" fmla="*/ 1088 h 1118"/>
              <a:gd name="T58" fmla="*/ 1477 w 1528"/>
              <a:gd name="T59" fmla="*/ 1103 h 1118"/>
              <a:gd name="T60" fmla="*/ 1528 w 1528"/>
              <a:gd name="T61" fmla="*/ 1118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28" h="1118">
                <a:moveTo>
                  <a:pt x="0" y="0"/>
                </a:moveTo>
                <a:lnTo>
                  <a:pt x="51" y="4"/>
                </a:lnTo>
                <a:lnTo>
                  <a:pt x="102" y="18"/>
                </a:lnTo>
                <a:lnTo>
                  <a:pt x="153" y="45"/>
                </a:lnTo>
                <a:lnTo>
                  <a:pt x="204" y="78"/>
                </a:lnTo>
                <a:lnTo>
                  <a:pt x="255" y="119"/>
                </a:lnTo>
                <a:lnTo>
                  <a:pt x="306" y="169"/>
                </a:lnTo>
                <a:lnTo>
                  <a:pt x="357" y="226"/>
                </a:lnTo>
                <a:lnTo>
                  <a:pt x="407" y="287"/>
                </a:lnTo>
                <a:lnTo>
                  <a:pt x="458" y="353"/>
                </a:lnTo>
                <a:lnTo>
                  <a:pt x="509" y="420"/>
                </a:lnTo>
                <a:lnTo>
                  <a:pt x="560" y="472"/>
                </a:lnTo>
                <a:lnTo>
                  <a:pt x="611" y="529"/>
                </a:lnTo>
                <a:lnTo>
                  <a:pt x="662" y="586"/>
                </a:lnTo>
                <a:lnTo>
                  <a:pt x="713" y="640"/>
                </a:lnTo>
                <a:lnTo>
                  <a:pt x="764" y="695"/>
                </a:lnTo>
                <a:lnTo>
                  <a:pt x="815" y="746"/>
                </a:lnTo>
                <a:lnTo>
                  <a:pt x="866" y="792"/>
                </a:lnTo>
                <a:lnTo>
                  <a:pt x="916" y="837"/>
                </a:lnTo>
                <a:lnTo>
                  <a:pt x="968" y="876"/>
                </a:lnTo>
                <a:lnTo>
                  <a:pt x="1019" y="909"/>
                </a:lnTo>
                <a:lnTo>
                  <a:pt x="1070" y="938"/>
                </a:lnTo>
                <a:lnTo>
                  <a:pt x="1121" y="964"/>
                </a:lnTo>
                <a:lnTo>
                  <a:pt x="1172" y="989"/>
                </a:lnTo>
                <a:lnTo>
                  <a:pt x="1223" y="1013"/>
                </a:lnTo>
                <a:lnTo>
                  <a:pt x="1274" y="1035"/>
                </a:lnTo>
                <a:lnTo>
                  <a:pt x="1325" y="1053"/>
                </a:lnTo>
                <a:lnTo>
                  <a:pt x="1375" y="1072"/>
                </a:lnTo>
                <a:lnTo>
                  <a:pt x="1426" y="1088"/>
                </a:lnTo>
                <a:lnTo>
                  <a:pt x="1477" y="1103"/>
                </a:lnTo>
                <a:lnTo>
                  <a:pt x="1528" y="1118"/>
                </a:lnTo>
              </a:path>
            </a:pathLst>
          </a:custGeom>
          <a:noFill/>
          <a:ln w="28575" cap="rnd">
            <a:solidFill>
              <a:srgbClr val="92D05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GB" sz="1600"/>
          </a:p>
        </p:txBody>
      </p:sp>
      <p:sp>
        <p:nvSpPr>
          <p:cNvPr id="48" name="Rectangle 13"/>
          <p:cNvSpPr>
            <a:spLocks noChangeArrowheads="1"/>
          </p:cNvSpPr>
          <p:nvPr/>
        </p:nvSpPr>
        <p:spPr bwMode="auto">
          <a:xfrm>
            <a:off x="2773682" y="3980605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 10</a:t>
            </a:r>
            <a:endParaRPr lang="en-US" altLang="en-US" sz="1600">
              <a:latin typeface="+mn-lt"/>
            </a:endParaRPr>
          </a:p>
        </p:txBody>
      </p:sp>
      <p:sp>
        <p:nvSpPr>
          <p:cNvPr id="49" name="Rectangle 14"/>
          <p:cNvSpPr>
            <a:spLocks noChangeArrowheads="1"/>
          </p:cNvSpPr>
          <p:nvPr/>
        </p:nvSpPr>
        <p:spPr bwMode="auto">
          <a:xfrm>
            <a:off x="2773682" y="3277871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 20</a:t>
            </a:r>
            <a:endParaRPr lang="en-US" altLang="en-US" sz="1600">
              <a:latin typeface="+mn-lt"/>
            </a:endParaRPr>
          </a:p>
        </p:txBody>
      </p:sp>
      <p:sp>
        <p:nvSpPr>
          <p:cNvPr id="50" name="Rectangle 15"/>
          <p:cNvSpPr>
            <a:spLocks noChangeArrowheads="1"/>
          </p:cNvSpPr>
          <p:nvPr/>
        </p:nvSpPr>
        <p:spPr bwMode="auto">
          <a:xfrm>
            <a:off x="2773682" y="2579371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 30</a:t>
            </a:r>
            <a:endParaRPr lang="en-US" altLang="en-US" sz="1600">
              <a:latin typeface="+mn-lt"/>
            </a:endParaRPr>
          </a:p>
        </p:txBody>
      </p:sp>
      <p:sp>
        <p:nvSpPr>
          <p:cNvPr id="51" name="Rectangle 16"/>
          <p:cNvSpPr>
            <a:spLocks noChangeArrowheads="1"/>
          </p:cNvSpPr>
          <p:nvPr/>
        </p:nvSpPr>
        <p:spPr bwMode="auto">
          <a:xfrm>
            <a:off x="2773682" y="1882989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 40</a:t>
            </a:r>
            <a:endParaRPr lang="en-US" altLang="en-US" sz="1600">
              <a:latin typeface="+mn-lt"/>
            </a:endParaRPr>
          </a:p>
        </p:txBody>
      </p:sp>
      <p:sp>
        <p:nvSpPr>
          <p:cNvPr id="52" name="Rectangle 17"/>
          <p:cNvSpPr>
            <a:spLocks noChangeArrowheads="1"/>
          </p:cNvSpPr>
          <p:nvPr/>
        </p:nvSpPr>
        <p:spPr bwMode="auto">
          <a:xfrm>
            <a:off x="3084831" y="4907705"/>
            <a:ext cx="4552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2010</a:t>
            </a:r>
            <a:endParaRPr lang="en-US" altLang="en-US" sz="1600">
              <a:latin typeface="+mn-lt"/>
            </a:endParaRPr>
          </a:p>
        </p:txBody>
      </p:sp>
      <p:sp>
        <p:nvSpPr>
          <p:cNvPr id="53" name="Rectangle 18"/>
          <p:cNvSpPr>
            <a:spLocks noChangeArrowheads="1"/>
          </p:cNvSpPr>
          <p:nvPr/>
        </p:nvSpPr>
        <p:spPr bwMode="auto">
          <a:xfrm>
            <a:off x="4162215" y="4907705"/>
            <a:ext cx="4552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2020</a:t>
            </a:r>
            <a:endParaRPr lang="en-US" altLang="en-US" sz="1600">
              <a:latin typeface="+mn-lt"/>
            </a:endParaRPr>
          </a:p>
        </p:txBody>
      </p:sp>
      <p:sp>
        <p:nvSpPr>
          <p:cNvPr id="54" name="Rectangle 19"/>
          <p:cNvSpPr>
            <a:spLocks noChangeArrowheads="1"/>
          </p:cNvSpPr>
          <p:nvPr/>
        </p:nvSpPr>
        <p:spPr bwMode="auto">
          <a:xfrm>
            <a:off x="5241715" y="4907705"/>
            <a:ext cx="4552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2030</a:t>
            </a:r>
            <a:endParaRPr lang="en-US" altLang="en-US" sz="1600">
              <a:latin typeface="+mn-lt"/>
            </a:endParaRPr>
          </a:p>
        </p:txBody>
      </p:sp>
      <p:sp>
        <p:nvSpPr>
          <p:cNvPr id="55" name="Rectangle 20"/>
          <p:cNvSpPr>
            <a:spLocks noChangeArrowheads="1"/>
          </p:cNvSpPr>
          <p:nvPr/>
        </p:nvSpPr>
        <p:spPr bwMode="auto">
          <a:xfrm>
            <a:off x="6319098" y="4907705"/>
            <a:ext cx="4552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2040</a:t>
            </a:r>
            <a:endParaRPr lang="en-US" altLang="en-US" sz="1600">
              <a:latin typeface="+mn-lt"/>
            </a:endParaRPr>
          </a:p>
        </p:txBody>
      </p:sp>
      <p:sp>
        <p:nvSpPr>
          <p:cNvPr id="56" name="Rectangle 21"/>
          <p:cNvSpPr>
            <a:spLocks noChangeArrowheads="1"/>
          </p:cNvSpPr>
          <p:nvPr/>
        </p:nvSpPr>
        <p:spPr bwMode="auto">
          <a:xfrm>
            <a:off x="7398598" y="4907705"/>
            <a:ext cx="4552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2050</a:t>
            </a:r>
            <a:endParaRPr lang="en-US" altLang="en-US" sz="1600">
              <a:latin typeface="+mn-lt"/>
            </a:endParaRPr>
          </a:p>
        </p:txBody>
      </p:sp>
      <p:sp>
        <p:nvSpPr>
          <p:cNvPr id="57" name="Rectangle 22"/>
          <p:cNvSpPr>
            <a:spLocks noChangeArrowheads="1"/>
          </p:cNvSpPr>
          <p:nvPr/>
        </p:nvSpPr>
        <p:spPr bwMode="auto">
          <a:xfrm>
            <a:off x="8475982" y="4907705"/>
            <a:ext cx="4552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2060</a:t>
            </a:r>
            <a:endParaRPr lang="en-US" altLang="en-US" sz="1600">
              <a:latin typeface="+mn-lt"/>
            </a:endParaRPr>
          </a:p>
        </p:txBody>
      </p:sp>
      <p:sp>
        <p:nvSpPr>
          <p:cNvPr id="58" name="Rectangle 23"/>
          <p:cNvSpPr>
            <a:spLocks noChangeArrowheads="1"/>
          </p:cNvSpPr>
          <p:nvPr/>
        </p:nvSpPr>
        <p:spPr bwMode="auto">
          <a:xfrm>
            <a:off x="9553365" y="4907705"/>
            <a:ext cx="4552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2070</a:t>
            </a:r>
            <a:endParaRPr lang="en-US" altLang="en-US" sz="1600">
              <a:latin typeface="+mn-lt"/>
            </a:endParaRPr>
          </a:p>
        </p:txBody>
      </p:sp>
      <p:sp>
        <p:nvSpPr>
          <p:cNvPr id="59" name="Rectangle 40"/>
          <p:cNvSpPr>
            <a:spLocks noChangeArrowheads="1"/>
          </p:cNvSpPr>
          <p:nvPr/>
        </p:nvSpPr>
        <p:spPr bwMode="auto">
          <a:xfrm>
            <a:off x="856437" y="1882989"/>
            <a:ext cx="165750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Billion </a:t>
            </a:r>
            <a:r>
              <a:rPr lang="en-US" altLang="en-US" sz="1600" dirty="0" err="1">
                <a:solidFill>
                  <a:srgbClr val="000000"/>
                </a:solidFill>
                <a:latin typeface="+mn-lt"/>
              </a:rPr>
              <a:t>tonnes</a:t>
            </a:r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 CO</a:t>
            </a:r>
            <a:r>
              <a:rPr lang="en-US" altLang="en-US" sz="1600" baseline="-25000" dirty="0">
                <a:solidFill>
                  <a:srgbClr val="000000"/>
                </a:solidFill>
                <a:latin typeface="+mn-lt"/>
              </a:rPr>
              <a:t>2</a:t>
            </a:r>
            <a:endParaRPr lang="en-US" altLang="en-US" sz="1600" baseline="-25000" dirty="0">
              <a:latin typeface="+mn-lt"/>
            </a:endParaRPr>
          </a:p>
        </p:txBody>
      </p:sp>
      <p:sp>
        <p:nvSpPr>
          <p:cNvPr id="64" name="text"/>
          <p:cNvSpPr>
            <a:spLocks noChangeArrowheads="1"/>
          </p:cNvSpPr>
          <p:nvPr/>
        </p:nvSpPr>
        <p:spPr bwMode="auto">
          <a:xfrm>
            <a:off x="3802380" y="4400593"/>
            <a:ext cx="269144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 b="1" dirty="0">
                <a:solidFill>
                  <a:srgbClr val="92D050"/>
                </a:solidFill>
                <a:latin typeface="+mn-lt"/>
              </a:rPr>
              <a:t>Net-</a:t>
            </a:r>
            <a:r>
              <a:rPr lang="pt-BR" altLang="en-US" sz="1600" b="1" dirty="0">
                <a:solidFill>
                  <a:srgbClr val="92D050"/>
                </a:solidFill>
                <a:latin typeface="+mn-lt"/>
              </a:rPr>
              <a:t>zero emissions by 2050</a:t>
            </a:r>
            <a:endParaRPr lang="en-US" altLang="en-US" sz="1600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65" name="text"/>
          <p:cNvSpPr>
            <a:spLocks noChangeArrowheads="1"/>
          </p:cNvSpPr>
          <p:nvPr/>
        </p:nvSpPr>
        <p:spPr bwMode="auto">
          <a:xfrm>
            <a:off x="8488892" y="2044911"/>
            <a:ext cx="238366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b="1" dirty="0" smtClean="0">
                <a:solidFill>
                  <a:srgbClr val="4BACC6"/>
                </a:solidFill>
                <a:latin typeface="+mn-lt"/>
              </a:rPr>
              <a:t>Stated Policies Scenario</a:t>
            </a:r>
            <a:endParaRPr lang="en-US" altLang="en-US" sz="1600" dirty="0">
              <a:latin typeface="+mn-lt"/>
            </a:endParaRPr>
          </a:p>
        </p:txBody>
      </p:sp>
      <p:sp>
        <p:nvSpPr>
          <p:cNvPr id="66" name="SDS text"/>
          <p:cNvSpPr>
            <a:spLocks noChangeArrowheads="1"/>
          </p:cNvSpPr>
          <p:nvPr/>
        </p:nvSpPr>
        <p:spPr bwMode="auto">
          <a:xfrm>
            <a:off x="7626224" y="3775673"/>
            <a:ext cx="3419206" cy="24622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b="1" dirty="0" smtClean="0">
                <a:solidFill>
                  <a:srgbClr val="00B050"/>
                </a:solidFill>
                <a:latin typeface="+mn-lt"/>
              </a:rPr>
              <a:t>Sustainable Development Scenario</a:t>
            </a:r>
            <a:endParaRPr lang="en-US" altLang="en-US" sz="1600" dirty="0">
              <a:solidFill>
                <a:srgbClr val="00B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8612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6" grpId="0" uiExpan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err="1" smtClean="0"/>
              <a:t>Bioenergy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key </a:t>
            </a:r>
            <a:r>
              <a:rPr lang="fr-FR" dirty="0" err="1" smtClean="0"/>
              <a:t>pillar</a:t>
            </a:r>
            <a:r>
              <a:rPr lang="fr-FR" dirty="0" smtClean="0"/>
              <a:t> of </a:t>
            </a:r>
            <a:r>
              <a:rPr lang="fr-FR" dirty="0" err="1" smtClean="0"/>
              <a:t>decarbonisation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err="1" smtClean="0"/>
              <a:t>Demand</a:t>
            </a:r>
            <a:r>
              <a:rPr lang="fr-FR" dirty="0" smtClean="0"/>
              <a:t> for modern </a:t>
            </a:r>
            <a:r>
              <a:rPr lang="fr-FR" dirty="0" err="1" smtClean="0"/>
              <a:t>bioenergy</a:t>
            </a:r>
            <a:r>
              <a:rPr lang="fr-FR" dirty="0" smtClean="0"/>
              <a:t> </a:t>
            </a:r>
            <a:r>
              <a:rPr lang="fr-FR" dirty="0" err="1" smtClean="0"/>
              <a:t>increases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37 EJ </a:t>
            </a:r>
            <a:r>
              <a:rPr lang="fr-FR" dirty="0" err="1" smtClean="0"/>
              <a:t>today</a:t>
            </a:r>
            <a:r>
              <a:rPr lang="fr-FR" dirty="0" smtClean="0"/>
              <a:t> to 100 EJ in 2050 in the Net-</a:t>
            </a:r>
            <a:r>
              <a:rPr lang="fr-FR" dirty="0" err="1" smtClean="0"/>
              <a:t>Zero</a:t>
            </a:r>
            <a:r>
              <a:rPr lang="fr-FR" dirty="0" smtClean="0"/>
              <a:t> by 2050 Scenario. </a:t>
            </a:r>
            <a:r>
              <a:rPr lang="en-GB" dirty="0"/>
              <a:t>Demand is concentrated in </a:t>
            </a:r>
            <a:r>
              <a:rPr lang="en-GB" dirty="0" smtClean="0"/>
              <a:t>hard </a:t>
            </a:r>
            <a:r>
              <a:rPr lang="en-GB" dirty="0"/>
              <a:t>to </a:t>
            </a:r>
            <a:r>
              <a:rPr lang="en-GB" dirty="0" smtClean="0"/>
              <a:t>electrify sectors, </a:t>
            </a:r>
            <a:r>
              <a:rPr lang="en-GB" dirty="0"/>
              <a:t>or </a:t>
            </a:r>
            <a:r>
              <a:rPr lang="en-GB" dirty="0" smtClean="0"/>
              <a:t>where a </a:t>
            </a:r>
            <a:r>
              <a:rPr lang="en-GB" dirty="0"/>
              <a:t>low-cost </a:t>
            </a:r>
            <a:r>
              <a:rPr lang="en-GB" dirty="0" err="1"/>
              <a:t>dispatchable</a:t>
            </a:r>
            <a:r>
              <a:rPr lang="en-GB" dirty="0"/>
              <a:t> source of </a:t>
            </a:r>
            <a:r>
              <a:rPr lang="en-GB" dirty="0" smtClean="0"/>
              <a:t>energy is required.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err="1" smtClean="0"/>
              <a:t>Bioenergy</a:t>
            </a:r>
            <a:r>
              <a:rPr lang="fr-FR" dirty="0" smtClean="0"/>
              <a:t> and </a:t>
            </a:r>
            <a:r>
              <a:rPr lang="fr-FR" dirty="0" err="1" smtClean="0"/>
              <a:t>waste</a:t>
            </a:r>
            <a:r>
              <a:rPr lang="fr-FR" dirty="0" smtClean="0"/>
              <a:t> </a:t>
            </a:r>
            <a:r>
              <a:rPr lang="fr-FR" dirty="0" err="1" smtClean="0"/>
              <a:t>demand</a:t>
            </a:r>
            <a:r>
              <a:rPr lang="fr-FR" dirty="0" smtClean="0"/>
              <a:t> in the Net-</a:t>
            </a:r>
            <a:r>
              <a:rPr lang="fr-FR" dirty="0" err="1" smtClean="0"/>
              <a:t>Zero</a:t>
            </a:r>
            <a:r>
              <a:rPr lang="fr-FR" dirty="0" smtClean="0"/>
              <a:t> by 2050 Scenario, 2010-2050.</a:t>
            </a:r>
            <a:endParaRPr lang="en-GB" dirty="0"/>
          </a:p>
        </p:txBody>
      </p:sp>
      <p:sp>
        <p:nvSpPr>
          <p:cNvPr id="9" name="Freeform 5"/>
          <p:cNvSpPr>
            <a:spLocks noEditPoints="1"/>
          </p:cNvSpPr>
          <p:nvPr/>
        </p:nvSpPr>
        <p:spPr bwMode="auto">
          <a:xfrm>
            <a:off x="2135188" y="1685925"/>
            <a:ext cx="4894263" cy="2898775"/>
          </a:xfrm>
          <a:custGeom>
            <a:avLst/>
            <a:gdLst>
              <a:gd name="T0" fmla="*/ 1201 w 14968"/>
              <a:gd name="T1" fmla="*/ 8824 h 8864"/>
              <a:gd name="T2" fmla="*/ 2242 w 14968"/>
              <a:gd name="T3" fmla="*/ 8824 h 8864"/>
              <a:gd name="T4" fmla="*/ 3562 w 14968"/>
              <a:gd name="T5" fmla="*/ 8784 h 8864"/>
              <a:gd name="T6" fmla="*/ 4683 w 14968"/>
              <a:gd name="T7" fmla="*/ 8864 h 8864"/>
              <a:gd name="T8" fmla="*/ 5963 w 14968"/>
              <a:gd name="T9" fmla="*/ 8784 h 8864"/>
              <a:gd name="T10" fmla="*/ 7084 w 14968"/>
              <a:gd name="T11" fmla="*/ 8864 h 8864"/>
              <a:gd name="T12" fmla="*/ 8205 w 14968"/>
              <a:gd name="T13" fmla="*/ 8784 h 8864"/>
              <a:gd name="T14" fmla="*/ 9525 w 14968"/>
              <a:gd name="T15" fmla="*/ 8824 h 8864"/>
              <a:gd name="T16" fmla="*/ 10566 w 14968"/>
              <a:gd name="T17" fmla="*/ 8824 h 8864"/>
              <a:gd name="T18" fmla="*/ 11886 w 14968"/>
              <a:gd name="T19" fmla="*/ 8784 h 8864"/>
              <a:gd name="T20" fmla="*/ 13007 w 14968"/>
              <a:gd name="T21" fmla="*/ 8864 h 8864"/>
              <a:gd name="T22" fmla="*/ 14288 w 14968"/>
              <a:gd name="T23" fmla="*/ 8784 h 8864"/>
              <a:gd name="T24" fmla="*/ 361 w 14968"/>
              <a:gd name="T25" fmla="*/ 6672 h 8864"/>
              <a:gd name="T26" fmla="*/ 1481 w 14968"/>
              <a:gd name="T27" fmla="*/ 6592 h 8864"/>
              <a:gd name="T28" fmla="*/ 2802 w 14968"/>
              <a:gd name="T29" fmla="*/ 6632 h 8864"/>
              <a:gd name="T30" fmla="*/ 3842 w 14968"/>
              <a:gd name="T31" fmla="*/ 6632 h 8864"/>
              <a:gd name="T32" fmla="*/ 5163 w 14968"/>
              <a:gd name="T33" fmla="*/ 6592 h 8864"/>
              <a:gd name="T34" fmla="*/ 6284 w 14968"/>
              <a:gd name="T35" fmla="*/ 6672 h 8864"/>
              <a:gd name="T36" fmla="*/ 7564 w 14968"/>
              <a:gd name="T37" fmla="*/ 6592 h 8864"/>
              <a:gd name="T38" fmla="*/ 8685 w 14968"/>
              <a:gd name="T39" fmla="*/ 6672 h 8864"/>
              <a:gd name="T40" fmla="*/ 9805 w 14968"/>
              <a:gd name="T41" fmla="*/ 6592 h 8864"/>
              <a:gd name="T42" fmla="*/ 11126 w 14968"/>
              <a:gd name="T43" fmla="*/ 6632 h 8864"/>
              <a:gd name="T44" fmla="*/ 12167 w 14968"/>
              <a:gd name="T45" fmla="*/ 6632 h 8864"/>
              <a:gd name="T46" fmla="*/ 13487 w 14968"/>
              <a:gd name="T47" fmla="*/ 6592 h 8864"/>
              <a:gd name="T48" fmla="*/ 14608 w 14968"/>
              <a:gd name="T49" fmla="*/ 6672 h 8864"/>
              <a:gd name="T50" fmla="*/ 841 w 14968"/>
              <a:gd name="T51" fmla="*/ 4392 h 8864"/>
              <a:gd name="T52" fmla="*/ 1962 w 14968"/>
              <a:gd name="T53" fmla="*/ 4472 h 8864"/>
              <a:gd name="T54" fmla="*/ 3082 w 14968"/>
              <a:gd name="T55" fmla="*/ 4392 h 8864"/>
              <a:gd name="T56" fmla="*/ 4403 w 14968"/>
              <a:gd name="T57" fmla="*/ 4432 h 8864"/>
              <a:gd name="T58" fmla="*/ 5443 w 14968"/>
              <a:gd name="T59" fmla="*/ 4432 h 8864"/>
              <a:gd name="T60" fmla="*/ 6764 w 14968"/>
              <a:gd name="T61" fmla="*/ 4392 h 8864"/>
              <a:gd name="T62" fmla="*/ 7884 w 14968"/>
              <a:gd name="T63" fmla="*/ 4472 h 8864"/>
              <a:gd name="T64" fmla="*/ 9165 w 14968"/>
              <a:gd name="T65" fmla="*/ 4392 h 8864"/>
              <a:gd name="T66" fmla="*/ 10286 w 14968"/>
              <a:gd name="T67" fmla="*/ 4472 h 8864"/>
              <a:gd name="T68" fmla="*/ 11406 w 14968"/>
              <a:gd name="T69" fmla="*/ 4392 h 8864"/>
              <a:gd name="T70" fmla="*/ 12727 w 14968"/>
              <a:gd name="T71" fmla="*/ 4432 h 8864"/>
              <a:gd name="T72" fmla="*/ 13767 w 14968"/>
              <a:gd name="T73" fmla="*/ 4432 h 8864"/>
              <a:gd name="T74" fmla="*/ 41 w 14968"/>
              <a:gd name="T75" fmla="*/ 2192 h 8864"/>
              <a:gd name="T76" fmla="*/ 1161 w 14968"/>
              <a:gd name="T77" fmla="*/ 2272 h 8864"/>
              <a:gd name="T78" fmla="*/ 2442 w 14968"/>
              <a:gd name="T79" fmla="*/ 2192 h 8864"/>
              <a:gd name="T80" fmla="*/ 3562 w 14968"/>
              <a:gd name="T81" fmla="*/ 2272 h 8864"/>
              <a:gd name="T82" fmla="*/ 4683 w 14968"/>
              <a:gd name="T83" fmla="*/ 2192 h 8864"/>
              <a:gd name="T84" fmla="*/ 6003 w 14968"/>
              <a:gd name="T85" fmla="*/ 2232 h 8864"/>
              <a:gd name="T86" fmla="*/ 7044 w 14968"/>
              <a:gd name="T87" fmla="*/ 2232 h 8864"/>
              <a:gd name="T88" fmla="*/ 8365 w 14968"/>
              <a:gd name="T89" fmla="*/ 2192 h 8864"/>
              <a:gd name="T90" fmla="*/ 9485 w 14968"/>
              <a:gd name="T91" fmla="*/ 2272 h 8864"/>
              <a:gd name="T92" fmla="*/ 10766 w 14968"/>
              <a:gd name="T93" fmla="*/ 2192 h 8864"/>
              <a:gd name="T94" fmla="*/ 11886 w 14968"/>
              <a:gd name="T95" fmla="*/ 2272 h 8864"/>
              <a:gd name="T96" fmla="*/ 13007 w 14968"/>
              <a:gd name="T97" fmla="*/ 2192 h 8864"/>
              <a:gd name="T98" fmla="*/ 14328 w 14968"/>
              <a:gd name="T99" fmla="*/ 2232 h 8864"/>
              <a:gd name="T100" fmla="*/ 321 w 14968"/>
              <a:gd name="T101" fmla="*/ 40 h 8864"/>
              <a:gd name="T102" fmla="*/ 1641 w 14968"/>
              <a:gd name="T103" fmla="*/ 0 h 8864"/>
              <a:gd name="T104" fmla="*/ 2762 w 14968"/>
              <a:gd name="T105" fmla="*/ 80 h 8864"/>
              <a:gd name="T106" fmla="*/ 4042 w 14968"/>
              <a:gd name="T107" fmla="*/ 0 h 8864"/>
              <a:gd name="T108" fmla="*/ 5163 w 14968"/>
              <a:gd name="T109" fmla="*/ 80 h 8864"/>
              <a:gd name="T110" fmla="*/ 6284 w 14968"/>
              <a:gd name="T111" fmla="*/ 0 h 8864"/>
              <a:gd name="T112" fmla="*/ 7604 w 14968"/>
              <a:gd name="T113" fmla="*/ 40 h 8864"/>
              <a:gd name="T114" fmla="*/ 8645 w 14968"/>
              <a:gd name="T115" fmla="*/ 40 h 8864"/>
              <a:gd name="T116" fmla="*/ 9965 w 14968"/>
              <a:gd name="T117" fmla="*/ 0 h 8864"/>
              <a:gd name="T118" fmla="*/ 11086 w 14968"/>
              <a:gd name="T119" fmla="*/ 80 h 8864"/>
              <a:gd name="T120" fmla="*/ 12367 w 14968"/>
              <a:gd name="T121" fmla="*/ 0 h 8864"/>
              <a:gd name="T122" fmla="*/ 13487 w 14968"/>
              <a:gd name="T123" fmla="*/ 80 h 8864"/>
              <a:gd name="T124" fmla="*/ 14608 w 14968"/>
              <a:gd name="T125" fmla="*/ 0 h 8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968" h="8864">
                <a:moveTo>
                  <a:pt x="40" y="8784"/>
                </a:moveTo>
                <a:lnTo>
                  <a:pt x="41" y="8784"/>
                </a:lnTo>
                <a:cubicBezTo>
                  <a:pt x="63" y="8784"/>
                  <a:pt x="81" y="8802"/>
                  <a:pt x="81" y="8824"/>
                </a:cubicBezTo>
                <a:cubicBezTo>
                  <a:pt x="81" y="8847"/>
                  <a:pt x="63" y="8864"/>
                  <a:pt x="41" y="8864"/>
                </a:cubicBezTo>
                <a:lnTo>
                  <a:pt x="40" y="8864"/>
                </a:lnTo>
                <a:cubicBezTo>
                  <a:pt x="18" y="8864"/>
                  <a:pt x="0" y="8847"/>
                  <a:pt x="0" y="8824"/>
                </a:cubicBezTo>
                <a:cubicBezTo>
                  <a:pt x="0" y="8802"/>
                  <a:pt x="18" y="8784"/>
                  <a:pt x="40" y="8784"/>
                </a:cubicBezTo>
                <a:close/>
                <a:moveTo>
                  <a:pt x="201" y="8784"/>
                </a:moveTo>
                <a:lnTo>
                  <a:pt x="201" y="8784"/>
                </a:lnTo>
                <a:cubicBezTo>
                  <a:pt x="223" y="8784"/>
                  <a:pt x="241" y="8802"/>
                  <a:pt x="241" y="8824"/>
                </a:cubicBezTo>
                <a:cubicBezTo>
                  <a:pt x="241" y="8847"/>
                  <a:pt x="223" y="8864"/>
                  <a:pt x="201" y="8864"/>
                </a:cubicBezTo>
                <a:lnTo>
                  <a:pt x="201" y="8864"/>
                </a:lnTo>
                <a:cubicBezTo>
                  <a:pt x="178" y="8864"/>
                  <a:pt x="161" y="8847"/>
                  <a:pt x="161" y="8824"/>
                </a:cubicBezTo>
                <a:cubicBezTo>
                  <a:pt x="161" y="8802"/>
                  <a:pt x="178" y="8784"/>
                  <a:pt x="201" y="8784"/>
                </a:cubicBezTo>
                <a:close/>
                <a:moveTo>
                  <a:pt x="361" y="8784"/>
                </a:moveTo>
                <a:lnTo>
                  <a:pt x="361" y="8784"/>
                </a:lnTo>
                <a:cubicBezTo>
                  <a:pt x="383" y="8784"/>
                  <a:pt x="401" y="8802"/>
                  <a:pt x="401" y="8824"/>
                </a:cubicBezTo>
                <a:cubicBezTo>
                  <a:pt x="401" y="8847"/>
                  <a:pt x="383" y="8864"/>
                  <a:pt x="361" y="8864"/>
                </a:cubicBezTo>
                <a:lnTo>
                  <a:pt x="361" y="8864"/>
                </a:lnTo>
                <a:cubicBezTo>
                  <a:pt x="339" y="8864"/>
                  <a:pt x="321" y="8847"/>
                  <a:pt x="321" y="8824"/>
                </a:cubicBezTo>
                <a:cubicBezTo>
                  <a:pt x="321" y="8802"/>
                  <a:pt x="339" y="8784"/>
                  <a:pt x="361" y="8784"/>
                </a:cubicBezTo>
                <a:close/>
                <a:moveTo>
                  <a:pt x="521" y="8784"/>
                </a:moveTo>
                <a:lnTo>
                  <a:pt x="521" y="8784"/>
                </a:lnTo>
                <a:cubicBezTo>
                  <a:pt x="543" y="8784"/>
                  <a:pt x="561" y="8802"/>
                  <a:pt x="561" y="8824"/>
                </a:cubicBezTo>
                <a:cubicBezTo>
                  <a:pt x="561" y="8847"/>
                  <a:pt x="543" y="8864"/>
                  <a:pt x="521" y="8864"/>
                </a:cubicBezTo>
                <a:lnTo>
                  <a:pt x="521" y="8864"/>
                </a:lnTo>
                <a:cubicBezTo>
                  <a:pt x="499" y="8864"/>
                  <a:pt x="481" y="8847"/>
                  <a:pt x="481" y="8824"/>
                </a:cubicBezTo>
                <a:cubicBezTo>
                  <a:pt x="481" y="8802"/>
                  <a:pt x="499" y="8784"/>
                  <a:pt x="521" y="8784"/>
                </a:cubicBezTo>
                <a:close/>
                <a:moveTo>
                  <a:pt x="681" y="8784"/>
                </a:moveTo>
                <a:lnTo>
                  <a:pt x="681" y="8784"/>
                </a:lnTo>
                <a:cubicBezTo>
                  <a:pt x="703" y="8784"/>
                  <a:pt x="721" y="8802"/>
                  <a:pt x="721" y="8824"/>
                </a:cubicBezTo>
                <a:cubicBezTo>
                  <a:pt x="721" y="8847"/>
                  <a:pt x="703" y="8864"/>
                  <a:pt x="681" y="8864"/>
                </a:cubicBezTo>
                <a:lnTo>
                  <a:pt x="681" y="8864"/>
                </a:lnTo>
                <a:cubicBezTo>
                  <a:pt x="659" y="8864"/>
                  <a:pt x="641" y="8847"/>
                  <a:pt x="641" y="8824"/>
                </a:cubicBezTo>
                <a:cubicBezTo>
                  <a:pt x="641" y="8802"/>
                  <a:pt x="659" y="8784"/>
                  <a:pt x="681" y="8784"/>
                </a:cubicBezTo>
                <a:close/>
                <a:moveTo>
                  <a:pt x="841" y="8784"/>
                </a:moveTo>
                <a:lnTo>
                  <a:pt x="841" y="8784"/>
                </a:lnTo>
                <a:cubicBezTo>
                  <a:pt x="863" y="8784"/>
                  <a:pt x="881" y="8802"/>
                  <a:pt x="881" y="8824"/>
                </a:cubicBezTo>
                <a:cubicBezTo>
                  <a:pt x="881" y="8847"/>
                  <a:pt x="863" y="8864"/>
                  <a:pt x="841" y="8864"/>
                </a:cubicBezTo>
                <a:lnTo>
                  <a:pt x="841" y="8864"/>
                </a:lnTo>
                <a:cubicBezTo>
                  <a:pt x="819" y="8864"/>
                  <a:pt x="801" y="8847"/>
                  <a:pt x="801" y="8824"/>
                </a:cubicBezTo>
                <a:cubicBezTo>
                  <a:pt x="801" y="8802"/>
                  <a:pt x="819" y="8784"/>
                  <a:pt x="841" y="8784"/>
                </a:cubicBezTo>
                <a:close/>
                <a:moveTo>
                  <a:pt x="1001" y="8784"/>
                </a:moveTo>
                <a:lnTo>
                  <a:pt x="1001" y="8784"/>
                </a:lnTo>
                <a:cubicBezTo>
                  <a:pt x="1023" y="8784"/>
                  <a:pt x="1041" y="8802"/>
                  <a:pt x="1041" y="8824"/>
                </a:cubicBezTo>
                <a:cubicBezTo>
                  <a:pt x="1041" y="8847"/>
                  <a:pt x="1023" y="8864"/>
                  <a:pt x="1001" y="8864"/>
                </a:cubicBezTo>
                <a:lnTo>
                  <a:pt x="1001" y="8864"/>
                </a:lnTo>
                <a:cubicBezTo>
                  <a:pt x="979" y="8864"/>
                  <a:pt x="961" y="8847"/>
                  <a:pt x="961" y="8824"/>
                </a:cubicBezTo>
                <a:cubicBezTo>
                  <a:pt x="961" y="8802"/>
                  <a:pt x="979" y="8784"/>
                  <a:pt x="1001" y="8784"/>
                </a:cubicBezTo>
                <a:close/>
                <a:moveTo>
                  <a:pt x="1161" y="8784"/>
                </a:moveTo>
                <a:lnTo>
                  <a:pt x="1161" y="8784"/>
                </a:lnTo>
                <a:cubicBezTo>
                  <a:pt x="1183" y="8784"/>
                  <a:pt x="1201" y="8802"/>
                  <a:pt x="1201" y="8824"/>
                </a:cubicBezTo>
                <a:cubicBezTo>
                  <a:pt x="1201" y="8847"/>
                  <a:pt x="1183" y="8864"/>
                  <a:pt x="1161" y="8864"/>
                </a:cubicBezTo>
                <a:lnTo>
                  <a:pt x="1161" y="8864"/>
                </a:lnTo>
                <a:cubicBezTo>
                  <a:pt x="1139" y="8864"/>
                  <a:pt x="1121" y="8847"/>
                  <a:pt x="1121" y="8824"/>
                </a:cubicBezTo>
                <a:cubicBezTo>
                  <a:pt x="1121" y="8802"/>
                  <a:pt x="1139" y="8784"/>
                  <a:pt x="1161" y="8784"/>
                </a:cubicBezTo>
                <a:close/>
                <a:moveTo>
                  <a:pt x="1321" y="8784"/>
                </a:moveTo>
                <a:lnTo>
                  <a:pt x="1321" y="8784"/>
                </a:lnTo>
                <a:cubicBezTo>
                  <a:pt x="1343" y="8784"/>
                  <a:pt x="1361" y="8802"/>
                  <a:pt x="1361" y="8824"/>
                </a:cubicBezTo>
                <a:cubicBezTo>
                  <a:pt x="1361" y="8847"/>
                  <a:pt x="1343" y="8864"/>
                  <a:pt x="1321" y="8864"/>
                </a:cubicBezTo>
                <a:lnTo>
                  <a:pt x="1321" y="8864"/>
                </a:lnTo>
                <a:cubicBezTo>
                  <a:pt x="1299" y="8864"/>
                  <a:pt x="1281" y="8847"/>
                  <a:pt x="1281" y="8824"/>
                </a:cubicBezTo>
                <a:cubicBezTo>
                  <a:pt x="1281" y="8802"/>
                  <a:pt x="1299" y="8784"/>
                  <a:pt x="1321" y="8784"/>
                </a:cubicBezTo>
                <a:close/>
                <a:moveTo>
                  <a:pt x="1481" y="8784"/>
                </a:moveTo>
                <a:lnTo>
                  <a:pt x="1481" y="8784"/>
                </a:lnTo>
                <a:cubicBezTo>
                  <a:pt x="1503" y="8784"/>
                  <a:pt x="1521" y="8802"/>
                  <a:pt x="1521" y="8824"/>
                </a:cubicBezTo>
                <a:cubicBezTo>
                  <a:pt x="1521" y="8847"/>
                  <a:pt x="1503" y="8864"/>
                  <a:pt x="1481" y="8864"/>
                </a:cubicBezTo>
                <a:lnTo>
                  <a:pt x="1481" y="8864"/>
                </a:lnTo>
                <a:cubicBezTo>
                  <a:pt x="1459" y="8864"/>
                  <a:pt x="1441" y="8847"/>
                  <a:pt x="1441" y="8824"/>
                </a:cubicBezTo>
                <a:cubicBezTo>
                  <a:pt x="1441" y="8802"/>
                  <a:pt x="1459" y="8784"/>
                  <a:pt x="1481" y="8784"/>
                </a:cubicBezTo>
                <a:close/>
                <a:moveTo>
                  <a:pt x="1641" y="8784"/>
                </a:moveTo>
                <a:lnTo>
                  <a:pt x="1641" y="8784"/>
                </a:lnTo>
                <a:cubicBezTo>
                  <a:pt x="1663" y="8784"/>
                  <a:pt x="1681" y="8802"/>
                  <a:pt x="1681" y="8824"/>
                </a:cubicBezTo>
                <a:cubicBezTo>
                  <a:pt x="1681" y="8847"/>
                  <a:pt x="1663" y="8864"/>
                  <a:pt x="1641" y="8864"/>
                </a:cubicBezTo>
                <a:lnTo>
                  <a:pt x="1641" y="8864"/>
                </a:lnTo>
                <a:cubicBezTo>
                  <a:pt x="1619" y="8864"/>
                  <a:pt x="1601" y="8847"/>
                  <a:pt x="1601" y="8824"/>
                </a:cubicBezTo>
                <a:cubicBezTo>
                  <a:pt x="1601" y="8802"/>
                  <a:pt x="1619" y="8784"/>
                  <a:pt x="1641" y="8784"/>
                </a:cubicBezTo>
                <a:close/>
                <a:moveTo>
                  <a:pt x="1801" y="8784"/>
                </a:moveTo>
                <a:lnTo>
                  <a:pt x="1801" y="8784"/>
                </a:lnTo>
                <a:cubicBezTo>
                  <a:pt x="1824" y="8784"/>
                  <a:pt x="1841" y="8802"/>
                  <a:pt x="1841" y="8824"/>
                </a:cubicBezTo>
                <a:cubicBezTo>
                  <a:pt x="1841" y="8847"/>
                  <a:pt x="1824" y="8864"/>
                  <a:pt x="1801" y="8864"/>
                </a:cubicBezTo>
                <a:lnTo>
                  <a:pt x="1801" y="8864"/>
                </a:lnTo>
                <a:cubicBezTo>
                  <a:pt x="1779" y="8864"/>
                  <a:pt x="1761" y="8847"/>
                  <a:pt x="1761" y="8824"/>
                </a:cubicBezTo>
                <a:cubicBezTo>
                  <a:pt x="1761" y="8802"/>
                  <a:pt x="1779" y="8784"/>
                  <a:pt x="1801" y="8784"/>
                </a:cubicBezTo>
                <a:close/>
                <a:moveTo>
                  <a:pt x="1961" y="8784"/>
                </a:moveTo>
                <a:lnTo>
                  <a:pt x="1962" y="8784"/>
                </a:lnTo>
                <a:cubicBezTo>
                  <a:pt x="1984" y="8784"/>
                  <a:pt x="2002" y="8802"/>
                  <a:pt x="2002" y="8824"/>
                </a:cubicBezTo>
                <a:cubicBezTo>
                  <a:pt x="2002" y="8847"/>
                  <a:pt x="1984" y="8864"/>
                  <a:pt x="1962" y="8864"/>
                </a:cubicBezTo>
                <a:lnTo>
                  <a:pt x="1961" y="8864"/>
                </a:lnTo>
                <a:cubicBezTo>
                  <a:pt x="1939" y="8864"/>
                  <a:pt x="1921" y="8847"/>
                  <a:pt x="1921" y="8824"/>
                </a:cubicBezTo>
                <a:cubicBezTo>
                  <a:pt x="1921" y="8802"/>
                  <a:pt x="1939" y="8784"/>
                  <a:pt x="1961" y="8784"/>
                </a:cubicBezTo>
                <a:close/>
                <a:moveTo>
                  <a:pt x="2122" y="8784"/>
                </a:moveTo>
                <a:lnTo>
                  <a:pt x="2122" y="8784"/>
                </a:lnTo>
                <a:cubicBezTo>
                  <a:pt x="2144" y="8784"/>
                  <a:pt x="2162" y="8802"/>
                  <a:pt x="2162" y="8824"/>
                </a:cubicBezTo>
                <a:cubicBezTo>
                  <a:pt x="2162" y="8847"/>
                  <a:pt x="2144" y="8864"/>
                  <a:pt x="2122" y="8864"/>
                </a:cubicBezTo>
                <a:lnTo>
                  <a:pt x="2122" y="8864"/>
                </a:lnTo>
                <a:cubicBezTo>
                  <a:pt x="2099" y="8864"/>
                  <a:pt x="2082" y="8847"/>
                  <a:pt x="2082" y="8824"/>
                </a:cubicBezTo>
                <a:cubicBezTo>
                  <a:pt x="2082" y="8802"/>
                  <a:pt x="2099" y="8784"/>
                  <a:pt x="2122" y="8784"/>
                </a:cubicBezTo>
                <a:close/>
                <a:moveTo>
                  <a:pt x="2282" y="8784"/>
                </a:moveTo>
                <a:lnTo>
                  <a:pt x="2282" y="8784"/>
                </a:lnTo>
                <a:cubicBezTo>
                  <a:pt x="2304" y="8784"/>
                  <a:pt x="2322" y="8802"/>
                  <a:pt x="2322" y="8824"/>
                </a:cubicBezTo>
                <a:cubicBezTo>
                  <a:pt x="2322" y="8847"/>
                  <a:pt x="2304" y="8864"/>
                  <a:pt x="2282" y="8864"/>
                </a:cubicBezTo>
                <a:lnTo>
                  <a:pt x="2282" y="8864"/>
                </a:lnTo>
                <a:cubicBezTo>
                  <a:pt x="2259" y="8864"/>
                  <a:pt x="2242" y="8847"/>
                  <a:pt x="2242" y="8824"/>
                </a:cubicBezTo>
                <a:cubicBezTo>
                  <a:pt x="2242" y="8802"/>
                  <a:pt x="2259" y="8784"/>
                  <a:pt x="2282" y="8784"/>
                </a:cubicBezTo>
                <a:close/>
                <a:moveTo>
                  <a:pt x="2442" y="8784"/>
                </a:moveTo>
                <a:lnTo>
                  <a:pt x="2442" y="8784"/>
                </a:lnTo>
                <a:cubicBezTo>
                  <a:pt x="2464" y="8784"/>
                  <a:pt x="2482" y="8802"/>
                  <a:pt x="2482" y="8824"/>
                </a:cubicBezTo>
                <a:cubicBezTo>
                  <a:pt x="2482" y="8847"/>
                  <a:pt x="2464" y="8864"/>
                  <a:pt x="2442" y="8864"/>
                </a:cubicBezTo>
                <a:lnTo>
                  <a:pt x="2442" y="8864"/>
                </a:lnTo>
                <a:cubicBezTo>
                  <a:pt x="2420" y="8864"/>
                  <a:pt x="2402" y="8847"/>
                  <a:pt x="2402" y="8824"/>
                </a:cubicBezTo>
                <a:cubicBezTo>
                  <a:pt x="2402" y="8802"/>
                  <a:pt x="2420" y="8784"/>
                  <a:pt x="2442" y="8784"/>
                </a:cubicBezTo>
                <a:close/>
                <a:moveTo>
                  <a:pt x="2602" y="8784"/>
                </a:moveTo>
                <a:lnTo>
                  <a:pt x="2602" y="8784"/>
                </a:lnTo>
                <a:cubicBezTo>
                  <a:pt x="2624" y="8784"/>
                  <a:pt x="2642" y="8802"/>
                  <a:pt x="2642" y="8824"/>
                </a:cubicBezTo>
                <a:cubicBezTo>
                  <a:pt x="2642" y="8847"/>
                  <a:pt x="2624" y="8864"/>
                  <a:pt x="2602" y="8864"/>
                </a:cubicBezTo>
                <a:lnTo>
                  <a:pt x="2602" y="8864"/>
                </a:lnTo>
                <a:cubicBezTo>
                  <a:pt x="2580" y="8864"/>
                  <a:pt x="2562" y="8847"/>
                  <a:pt x="2562" y="8824"/>
                </a:cubicBezTo>
                <a:cubicBezTo>
                  <a:pt x="2562" y="8802"/>
                  <a:pt x="2580" y="8784"/>
                  <a:pt x="2602" y="8784"/>
                </a:cubicBezTo>
                <a:close/>
                <a:moveTo>
                  <a:pt x="2762" y="8784"/>
                </a:moveTo>
                <a:lnTo>
                  <a:pt x="2762" y="8784"/>
                </a:lnTo>
                <a:cubicBezTo>
                  <a:pt x="2784" y="8784"/>
                  <a:pt x="2802" y="8802"/>
                  <a:pt x="2802" y="8824"/>
                </a:cubicBezTo>
                <a:cubicBezTo>
                  <a:pt x="2802" y="8847"/>
                  <a:pt x="2784" y="8864"/>
                  <a:pt x="2762" y="8864"/>
                </a:cubicBezTo>
                <a:lnTo>
                  <a:pt x="2762" y="8864"/>
                </a:lnTo>
                <a:cubicBezTo>
                  <a:pt x="2740" y="8864"/>
                  <a:pt x="2722" y="8847"/>
                  <a:pt x="2722" y="8824"/>
                </a:cubicBezTo>
                <a:cubicBezTo>
                  <a:pt x="2722" y="8802"/>
                  <a:pt x="2740" y="8784"/>
                  <a:pt x="2762" y="8784"/>
                </a:cubicBezTo>
                <a:close/>
                <a:moveTo>
                  <a:pt x="2922" y="8784"/>
                </a:moveTo>
                <a:lnTo>
                  <a:pt x="2922" y="8784"/>
                </a:lnTo>
                <a:cubicBezTo>
                  <a:pt x="2944" y="8784"/>
                  <a:pt x="2962" y="8802"/>
                  <a:pt x="2962" y="8824"/>
                </a:cubicBezTo>
                <a:cubicBezTo>
                  <a:pt x="2962" y="8847"/>
                  <a:pt x="2944" y="8864"/>
                  <a:pt x="2922" y="8864"/>
                </a:cubicBezTo>
                <a:lnTo>
                  <a:pt x="2922" y="8864"/>
                </a:lnTo>
                <a:cubicBezTo>
                  <a:pt x="2900" y="8864"/>
                  <a:pt x="2882" y="8847"/>
                  <a:pt x="2882" y="8824"/>
                </a:cubicBezTo>
                <a:cubicBezTo>
                  <a:pt x="2882" y="8802"/>
                  <a:pt x="2900" y="8784"/>
                  <a:pt x="2922" y="8784"/>
                </a:cubicBezTo>
                <a:close/>
                <a:moveTo>
                  <a:pt x="3082" y="8784"/>
                </a:moveTo>
                <a:lnTo>
                  <a:pt x="3082" y="8784"/>
                </a:lnTo>
                <a:cubicBezTo>
                  <a:pt x="3104" y="8784"/>
                  <a:pt x="3122" y="8802"/>
                  <a:pt x="3122" y="8824"/>
                </a:cubicBezTo>
                <a:cubicBezTo>
                  <a:pt x="3122" y="8847"/>
                  <a:pt x="3104" y="8864"/>
                  <a:pt x="3082" y="8864"/>
                </a:cubicBezTo>
                <a:lnTo>
                  <a:pt x="3082" y="8864"/>
                </a:lnTo>
                <a:cubicBezTo>
                  <a:pt x="3060" y="8864"/>
                  <a:pt x="3042" y="8847"/>
                  <a:pt x="3042" y="8824"/>
                </a:cubicBezTo>
                <a:cubicBezTo>
                  <a:pt x="3042" y="8802"/>
                  <a:pt x="3060" y="8784"/>
                  <a:pt x="3082" y="8784"/>
                </a:cubicBezTo>
                <a:close/>
                <a:moveTo>
                  <a:pt x="3242" y="8784"/>
                </a:moveTo>
                <a:lnTo>
                  <a:pt x="3242" y="8784"/>
                </a:lnTo>
                <a:cubicBezTo>
                  <a:pt x="3264" y="8784"/>
                  <a:pt x="3282" y="8802"/>
                  <a:pt x="3282" y="8824"/>
                </a:cubicBezTo>
                <a:cubicBezTo>
                  <a:pt x="3282" y="8847"/>
                  <a:pt x="3264" y="8864"/>
                  <a:pt x="3242" y="8864"/>
                </a:cubicBezTo>
                <a:lnTo>
                  <a:pt x="3242" y="8864"/>
                </a:lnTo>
                <a:cubicBezTo>
                  <a:pt x="3220" y="8864"/>
                  <a:pt x="3202" y="8847"/>
                  <a:pt x="3202" y="8824"/>
                </a:cubicBezTo>
                <a:cubicBezTo>
                  <a:pt x="3202" y="8802"/>
                  <a:pt x="3220" y="8784"/>
                  <a:pt x="3242" y="8784"/>
                </a:cubicBezTo>
                <a:close/>
                <a:moveTo>
                  <a:pt x="3402" y="8784"/>
                </a:moveTo>
                <a:lnTo>
                  <a:pt x="3402" y="8784"/>
                </a:lnTo>
                <a:cubicBezTo>
                  <a:pt x="3424" y="8784"/>
                  <a:pt x="3442" y="8802"/>
                  <a:pt x="3442" y="8824"/>
                </a:cubicBezTo>
                <a:cubicBezTo>
                  <a:pt x="3442" y="8847"/>
                  <a:pt x="3424" y="8864"/>
                  <a:pt x="3402" y="8864"/>
                </a:cubicBezTo>
                <a:lnTo>
                  <a:pt x="3402" y="8864"/>
                </a:lnTo>
                <a:cubicBezTo>
                  <a:pt x="3380" y="8864"/>
                  <a:pt x="3362" y="8847"/>
                  <a:pt x="3362" y="8824"/>
                </a:cubicBezTo>
                <a:cubicBezTo>
                  <a:pt x="3362" y="8802"/>
                  <a:pt x="3380" y="8784"/>
                  <a:pt x="3402" y="8784"/>
                </a:cubicBezTo>
                <a:close/>
                <a:moveTo>
                  <a:pt x="3562" y="8784"/>
                </a:moveTo>
                <a:lnTo>
                  <a:pt x="3562" y="8784"/>
                </a:lnTo>
                <a:cubicBezTo>
                  <a:pt x="3584" y="8784"/>
                  <a:pt x="3602" y="8802"/>
                  <a:pt x="3602" y="8824"/>
                </a:cubicBezTo>
                <a:cubicBezTo>
                  <a:pt x="3602" y="8847"/>
                  <a:pt x="3584" y="8864"/>
                  <a:pt x="3562" y="8864"/>
                </a:cubicBezTo>
                <a:lnTo>
                  <a:pt x="3562" y="8864"/>
                </a:lnTo>
                <a:cubicBezTo>
                  <a:pt x="3540" y="8864"/>
                  <a:pt x="3522" y="8847"/>
                  <a:pt x="3522" y="8824"/>
                </a:cubicBezTo>
                <a:cubicBezTo>
                  <a:pt x="3522" y="8802"/>
                  <a:pt x="3540" y="8784"/>
                  <a:pt x="3562" y="8784"/>
                </a:cubicBezTo>
                <a:close/>
                <a:moveTo>
                  <a:pt x="3722" y="8784"/>
                </a:moveTo>
                <a:lnTo>
                  <a:pt x="3722" y="8784"/>
                </a:lnTo>
                <a:cubicBezTo>
                  <a:pt x="3744" y="8784"/>
                  <a:pt x="3762" y="8802"/>
                  <a:pt x="3762" y="8824"/>
                </a:cubicBezTo>
                <a:cubicBezTo>
                  <a:pt x="3762" y="8847"/>
                  <a:pt x="3744" y="8864"/>
                  <a:pt x="3722" y="8864"/>
                </a:cubicBezTo>
                <a:lnTo>
                  <a:pt x="3722" y="8864"/>
                </a:lnTo>
                <a:cubicBezTo>
                  <a:pt x="3700" y="8864"/>
                  <a:pt x="3682" y="8847"/>
                  <a:pt x="3682" y="8824"/>
                </a:cubicBezTo>
                <a:cubicBezTo>
                  <a:pt x="3682" y="8802"/>
                  <a:pt x="3700" y="8784"/>
                  <a:pt x="3722" y="8784"/>
                </a:cubicBezTo>
                <a:close/>
                <a:moveTo>
                  <a:pt x="3882" y="8784"/>
                </a:moveTo>
                <a:lnTo>
                  <a:pt x="3882" y="8784"/>
                </a:lnTo>
                <a:cubicBezTo>
                  <a:pt x="3905" y="8784"/>
                  <a:pt x="3922" y="8802"/>
                  <a:pt x="3922" y="8824"/>
                </a:cubicBezTo>
                <a:cubicBezTo>
                  <a:pt x="3922" y="8847"/>
                  <a:pt x="3905" y="8864"/>
                  <a:pt x="3882" y="8864"/>
                </a:cubicBezTo>
                <a:lnTo>
                  <a:pt x="3882" y="8864"/>
                </a:lnTo>
                <a:cubicBezTo>
                  <a:pt x="3860" y="8864"/>
                  <a:pt x="3842" y="8847"/>
                  <a:pt x="3842" y="8824"/>
                </a:cubicBezTo>
                <a:cubicBezTo>
                  <a:pt x="3842" y="8802"/>
                  <a:pt x="3860" y="8784"/>
                  <a:pt x="3882" y="8784"/>
                </a:cubicBezTo>
                <a:close/>
                <a:moveTo>
                  <a:pt x="4042" y="8784"/>
                </a:moveTo>
                <a:lnTo>
                  <a:pt x="4043" y="8784"/>
                </a:lnTo>
                <a:cubicBezTo>
                  <a:pt x="4065" y="8784"/>
                  <a:pt x="4083" y="8802"/>
                  <a:pt x="4083" y="8824"/>
                </a:cubicBezTo>
                <a:cubicBezTo>
                  <a:pt x="4083" y="8847"/>
                  <a:pt x="4065" y="8864"/>
                  <a:pt x="4043" y="8864"/>
                </a:cubicBezTo>
                <a:lnTo>
                  <a:pt x="4042" y="8864"/>
                </a:lnTo>
                <a:cubicBezTo>
                  <a:pt x="4020" y="8864"/>
                  <a:pt x="4002" y="8847"/>
                  <a:pt x="4002" y="8824"/>
                </a:cubicBezTo>
                <a:cubicBezTo>
                  <a:pt x="4002" y="8802"/>
                  <a:pt x="4020" y="8784"/>
                  <a:pt x="4042" y="8784"/>
                </a:cubicBezTo>
                <a:close/>
                <a:moveTo>
                  <a:pt x="4203" y="8784"/>
                </a:moveTo>
                <a:lnTo>
                  <a:pt x="4203" y="8784"/>
                </a:lnTo>
                <a:cubicBezTo>
                  <a:pt x="4225" y="8784"/>
                  <a:pt x="4243" y="8802"/>
                  <a:pt x="4243" y="8824"/>
                </a:cubicBezTo>
                <a:cubicBezTo>
                  <a:pt x="4243" y="8847"/>
                  <a:pt x="4225" y="8864"/>
                  <a:pt x="4203" y="8864"/>
                </a:cubicBezTo>
                <a:lnTo>
                  <a:pt x="4203" y="8864"/>
                </a:lnTo>
                <a:cubicBezTo>
                  <a:pt x="4180" y="8864"/>
                  <a:pt x="4163" y="8847"/>
                  <a:pt x="4163" y="8824"/>
                </a:cubicBezTo>
                <a:cubicBezTo>
                  <a:pt x="4163" y="8802"/>
                  <a:pt x="4180" y="8784"/>
                  <a:pt x="4203" y="8784"/>
                </a:cubicBezTo>
                <a:close/>
                <a:moveTo>
                  <a:pt x="4363" y="8784"/>
                </a:moveTo>
                <a:lnTo>
                  <a:pt x="4363" y="8784"/>
                </a:lnTo>
                <a:cubicBezTo>
                  <a:pt x="4385" y="8784"/>
                  <a:pt x="4403" y="8802"/>
                  <a:pt x="4403" y="8824"/>
                </a:cubicBezTo>
                <a:cubicBezTo>
                  <a:pt x="4403" y="8847"/>
                  <a:pt x="4385" y="8864"/>
                  <a:pt x="4363" y="8864"/>
                </a:cubicBezTo>
                <a:lnTo>
                  <a:pt x="4363" y="8864"/>
                </a:lnTo>
                <a:cubicBezTo>
                  <a:pt x="4341" y="8864"/>
                  <a:pt x="4323" y="8847"/>
                  <a:pt x="4323" y="8824"/>
                </a:cubicBezTo>
                <a:cubicBezTo>
                  <a:pt x="4323" y="8802"/>
                  <a:pt x="4341" y="8784"/>
                  <a:pt x="4363" y="8784"/>
                </a:cubicBezTo>
                <a:close/>
                <a:moveTo>
                  <a:pt x="4523" y="8784"/>
                </a:moveTo>
                <a:lnTo>
                  <a:pt x="4523" y="8784"/>
                </a:lnTo>
                <a:cubicBezTo>
                  <a:pt x="4545" y="8784"/>
                  <a:pt x="4563" y="8802"/>
                  <a:pt x="4563" y="8824"/>
                </a:cubicBezTo>
                <a:cubicBezTo>
                  <a:pt x="4563" y="8847"/>
                  <a:pt x="4545" y="8864"/>
                  <a:pt x="4523" y="8864"/>
                </a:cubicBezTo>
                <a:lnTo>
                  <a:pt x="4523" y="8864"/>
                </a:lnTo>
                <a:cubicBezTo>
                  <a:pt x="4501" y="8864"/>
                  <a:pt x="4483" y="8847"/>
                  <a:pt x="4483" y="8824"/>
                </a:cubicBezTo>
                <a:cubicBezTo>
                  <a:pt x="4483" y="8802"/>
                  <a:pt x="4501" y="8784"/>
                  <a:pt x="4523" y="8784"/>
                </a:cubicBezTo>
                <a:close/>
                <a:moveTo>
                  <a:pt x="4683" y="8784"/>
                </a:moveTo>
                <a:lnTo>
                  <a:pt x="4683" y="8784"/>
                </a:lnTo>
                <a:cubicBezTo>
                  <a:pt x="4705" y="8784"/>
                  <a:pt x="4723" y="8802"/>
                  <a:pt x="4723" y="8824"/>
                </a:cubicBezTo>
                <a:cubicBezTo>
                  <a:pt x="4723" y="8847"/>
                  <a:pt x="4705" y="8864"/>
                  <a:pt x="4683" y="8864"/>
                </a:cubicBezTo>
                <a:lnTo>
                  <a:pt x="4683" y="8864"/>
                </a:lnTo>
                <a:cubicBezTo>
                  <a:pt x="4661" y="8864"/>
                  <a:pt x="4643" y="8847"/>
                  <a:pt x="4643" y="8824"/>
                </a:cubicBezTo>
                <a:cubicBezTo>
                  <a:pt x="4643" y="8802"/>
                  <a:pt x="4661" y="8784"/>
                  <a:pt x="4683" y="8784"/>
                </a:cubicBezTo>
                <a:close/>
                <a:moveTo>
                  <a:pt x="4843" y="8784"/>
                </a:moveTo>
                <a:lnTo>
                  <a:pt x="4843" y="8784"/>
                </a:lnTo>
                <a:cubicBezTo>
                  <a:pt x="4865" y="8784"/>
                  <a:pt x="4883" y="8802"/>
                  <a:pt x="4883" y="8824"/>
                </a:cubicBezTo>
                <a:cubicBezTo>
                  <a:pt x="4883" y="8847"/>
                  <a:pt x="4865" y="8864"/>
                  <a:pt x="4843" y="8864"/>
                </a:cubicBezTo>
                <a:lnTo>
                  <a:pt x="4843" y="8864"/>
                </a:lnTo>
                <a:cubicBezTo>
                  <a:pt x="4821" y="8864"/>
                  <a:pt x="4803" y="8847"/>
                  <a:pt x="4803" y="8824"/>
                </a:cubicBezTo>
                <a:cubicBezTo>
                  <a:pt x="4803" y="8802"/>
                  <a:pt x="4821" y="8784"/>
                  <a:pt x="4843" y="8784"/>
                </a:cubicBezTo>
                <a:close/>
                <a:moveTo>
                  <a:pt x="5003" y="8784"/>
                </a:moveTo>
                <a:lnTo>
                  <a:pt x="5003" y="8784"/>
                </a:lnTo>
                <a:cubicBezTo>
                  <a:pt x="5025" y="8784"/>
                  <a:pt x="5043" y="8802"/>
                  <a:pt x="5043" y="8824"/>
                </a:cubicBezTo>
                <a:cubicBezTo>
                  <a:pt x="5043" y="8847"/>
                  <a:pt x="5025" y="8864"/>
                  <a:pt x="5003" y="8864"/>
                </a:cubicBezTo>
                <a:lnTo>
                  <a:pt x="5003" y="8864"/>
                </a:lnTo>
                <a:cubicBezTo>
                  <a:pt x="4981" y="8864"/>
                  <a:pt x="4963" y="8847"/>
                  <a:pt x="4963" y="8824"/>
                </a:cubicBezTo>
                <a:cubicBezTo>
                  <a:pt x="4963" y="8802"/>
                  <a:pt x="4981" y="8784"/>
                  <a:pt x="5003" y="8784"/>
                </a:cubicBezTo>
                <a:close/>
                <a:moveTo>
                  <a:pt x="5163" y="8784"/>
                </a:moveTo>
                <a:lnTo>
                  <a:pt x="5163" y="8784"/>
                </a:lnTo>
                <a:cubicBezTo>
                  <a:pt x="5185" y="8784"/>
                  <a:pt x="5203" y="8802"/>
                  <a:pt x="5203" y="8824"/>
                </a:cubicBezTo>
                <a:cubicBezTo>
                  <a:pt x="5203" y="8847"/>
                  <a:pt x="5185" y="8864"/>
                  <a:pt x="5163" y="8864"/>
                </a:cubicBezTo>
                <a:lnTo>
                  <a:pt x="5163" y="8864"/>
                </a:lnTo>
                <a:cubicBezTo>
                  <a:pt x="5141" y="8864"/>
                  <a:pt x="5123" y="8847"/>
                  <a:pt x="5123" y="8824"/>
                </a:cubicBezTo>
                <a:cubicBezTo>
                  <a:pt x="5123" y="8802"/>
                  <a:pt x="5141" y="8784"/>
                  <a:pt x="5163" y="8784"/>
                </a:cubicBezTo>
                <a:close/>
                <a:moveTo>
                  <a:pt x="5323" y="8784"/>
                </a:moveTo>
                <a:lnTo>
                  <a:pt x="5323" y="8784"/>
                </a:lnTo>
                <a:cubicBezTo>
                  <a:pt x="5345" y="8784"/>
                  <a:pt x="5363" y="8802"/>
                  <a:pt x="5363" y="8824"/>
                </a:cubicBezTo>
                <a:cubicBezTo>
                  <a:pt x="5363" y="8847"/>
                  <a:pt x="5345" y="8864"/>
                  <a:pt x="5323" y="8864"/>
                </a:cubicBezTo>
                <a:lnTo>
                  <a:pt x="5323" y="8864"/>
                </a:lnTo>
                <a:cubicBezTo>
                  <a:pt x="5301" y="8864"/>
                  <a:pt x="5283" y="8847"/>
                  <a:pt x="5283" y="8824"/>
                </a:cubicBezTo>
                <a:cubicBezTo>
                  <a:pt x="5283" y="8802"/>
                  <a:pt x="5301" y="8784"/>
                  <a:pt x="5323" y="8784"/>
                </a:cubicBezTo>
                <a:close/>
                <a:moveTo>
                  <a:pt x="5483" y="8784"/>
                </a:moveTo>
                <a:lnTo>
                  <a:pt x="5483" y="8784"/>
                </a:lnTo>
                <a:cubicBezTo>
                  <a:pt x="5505" y="8784"/>
                  <a:pt x="5523" y="8802"/>
                  <a:pt x="5523" y="8824"/>
                </a:cubicBezTo>
                <a:cubicBezTo>
                  <a:pt x="5523" y="8847"/>
                  <a:pt x="5505" y="8864"/>
                  <a:pt x="5483" y="8864"/>
                </a:cubicBezTo>
                <a:lnTo>
                  <a:pt x="5483" y="8864"/>
                </a:lnTo>
                <a:cubicBezTo>
                  <a:pt x="5461" y="8864"/>
                  <a:pt x="5443" y="8847"/>
                  <a:pt x="5443" y="8824"/>
                </a:cubicBezTo>
                <a:cubicBezTo>
                  <a:pt x="5443" y="8802"/>
                  <a:pt x="5461" y="8784"/>
                  <a:pt x="5483" y="8784"/>
                </a:cubicBezTo>
                <a:close/>
                <a:moveTo>
                  <a:pt x="5643" y="8784"/>
                </a:moveTo>
                <a:lnTo>
                  <a:pt x="5643" y="8784"/>
                </a:lnTo>
                <a:cubicBezTo>
                  <a:pt x="5665" y="8784"/>
                  <a:pt x="5683" y="8802"/>
                  <a:pt x="5683" y="8824"/>
                </a:cubicBezTo>
                <a:cubicBezTo>
                  <a:pt x="5683" y="8847"/>
                  <a:pt x="5665" y="8864"/>
                  <a:pt x="5643" y="8864"/>
                </a:cubicBezTo>
                <a:lnTo>
                  <a:pt x="5643" y="8864"/>
                </a:lnTo>
                <a:cubicBezTo>
                  <a:pt x="5621" y="8864"/>
                  <a:pt x="5603" y="8847"/>
                  <a:pt x="5603" y="8824"/>
                </a:cubicBezTo>
                <a:cubicBezTo>
                  <a:pt x="5603" y="8802"/>
                  <a:pt x="5621" y="8784"/>
                  <a:pt x="5643" y="8784"/>
                </a:cubicBezTo>
                <a:close/>
                <a:moveTo>
                  <a:pt x="5803" y="8784"/>
                </a:moveTo>
                <a:lnTo>
                  <a:pt x="5803" y="8784"/>
                </a:lnTo>
                <a:cubicBezTo>
                  <a:pt x="5826" y="8784"/>
                  <a:pt x="5843" y="8802"/>
                  <a:pt x="5843" y="8824"/>
                </a:cubicBezTo>
                <a:cubicBezTo>
                  <a:pt x="5843" y="8847"/>
                  <a:pt x="5826" y="8864"/>
                  <a:pt x="5803" y="8864"/>
                </a:cubicBezTo>
                <a:lnTo>
                  <a:pt x="5803" y="8864"/>
                </a:lnTo>
                <a:cubicBezTo>
                  <a:pt x="5781" y="8864"/>
                  <a:pt x="5763" y="8847"/>
                  <a:pt x="5763" y="8824"/>
                </a:cubicBezTo>
                <a:cubicBezTo>
                  <a:pt x="5763" y="8802"/>
                  <a:pt x="5781" y="8784"/>
                  <a:pt x="5803" y="8784"/>
                </a:cubicBezTo>
                <a:close/>
                <a:moveTo>
                  <a:pt x="5963" y="8784"/>
                </a:moveTo>
                <a:lnTo>
                  <a:pt x="5963" y="8784"/>
                </a:lnTo>
                <a:cubicBezTo>
                  <a:pt x="5986" y="8784"/>
                  <a:pt x="6003" y="8802"/>
                  <a:pt x="6003" y="8824"/>
                </a:cubicBezTo>
                <a:cubicBezTo>
                  <a:pt x="6003" y="8847"/>
                  <a:pt x="5986" y="8864"/>
                  <a:pt x="5963" y="8864"/>
                </a:cubicBezTo>
                <a:lnTo>
                  <a:pt x="5963" y="8864"/>
                </a:lnTo>
                <a:cubicBezTo>
                  <a:pt x="5941" y="8864"/>
                  <a:pt x="5923" y="8847"/>
                  <a:pt x="5923" y="8824"/>
                </a:cubicBezTo>
                <a:cubicBezTo>
                  <a:pt x="5923" y="8802"/>
                  <a:pt x="5941" y="8784"/>
                  <a:pt x="5963" y="8784"/>
                </a:cubicBezTo>
                <a:close/>
                <a:moveTo>
                  <a:pt x="6123" y="8784"/>
                </a:moveTo>
                <a:lnTo>
                  <a:pt x="6124" y="8784"/>
                </a:lnTo>
                <a:cubicBezTo>
                  <a:pt x="6146" y="8784"/>
                  <a:pt x="6164" y="8802"/>
                  <a:pt x="6164" y="8824"/>
                </a:cubicBezTo>
                <a:cubicBezTo>
                  <a:pt x="6164" y="8847"/>
                  <a:pt x="6146" y="8864"/>
                  <a:pt x="6124" y="8864"/>
                </a:cubicBezTo>
                <a:lnTo>
                  <a:pt x="6123" y="8864"/>
                </a:lnTo>
                <a:cubicBezTo>
                  <a:pt x="6101" y="8864"/>
                  <a:pt x="6083" y="8847"/>
                  <a:pt x="6083" y="8824"/>
                </a:cubicBezTo>
                <a:cubicBezTo>
                  <a:pt x="6083" y="8802"/>
                  <a:pt x="6101" y="8784"/>
                  <a:pt x="6123" y="8784"/>
                </a:cubicBezTo>
                <a:close/>
                <a:moveTo>
                  <a:pt x="6284" y="8784"/>
                </a:moveTo>
                <a:lnTo>
                  <a:pt x="6284" y="8784"/>
                </a:lnTo>
                <a:cubicBezTo>
                  <a:pt x="6306" y="8784"/>
                  <a:pt x="6324" y="8802"/>
                  <a:pt x="6324" y="8824"/>
                </a:cubicBezTo>
                <a:cubicBezTo>
                  <a:pt x="6324" y="8847"/>
                  <a:pt x="6306" y="8864"/>
                  <a:pt x="6284" y="8864"/>
                </a:cubicBezTo>
                <a:lnTo>
                  <a:pt x="6284" y="8864"/>
                </a:lnTo>
                <a:cubicBezTo>
                  <a:pt x="6261" y="8864"/>
                  <a:pt x="6244" y="8847"/>
                  <a:pt x="6244" y="8824"/>
                </a:cubicBezTo>
                <a:cubicBezTo>
                  <a:pt x="6244" y="8802"/>
                  <a:pt x="6261" y="8784"/>
                  <a:pt x="6284" y="8784"/>
                </a:cubicBezTo>
                <a:close/>
                <a:moveTo>
                  <a:pt x="6444" y="8784"/>
                </a:moveTo>
                <a:lnTo>
                  <a:pt x="6444" y="8784"/>
                </a:lnTo>
                <a:cubicBezTo>
                  <a:pt x="6466" y="8784"/>
                  <a:pt x="6484" y="8802"/>
                  <a:pt x="6484" y="8824"/>
                </a:cubicBezTo>
                <a:cubicBezTo>
                  <a:pt x="6484" y="8847"/>
                  <a:pt x="6466" y="8864"/>
                  <a:pt x="6444" y="8864"/>
                </a:cubicBezTo>
                <a:lnTo>
                  <a:pt x="6444" y="8864"/>
                </a:lnTo>
                <a:cubicBezTo>
                  <a:pt x="6422" y="8864"/>
                  <a:pt x="6404" y="8847"/>
                  <a:pt x="6404" y="8824"/>
                </a:cubicBezTo>
                <a:cubicBezTo>
                  <a:pt x="6404" y="8802"/>
                  <a:pt x="6422" y="8784"/>
                  <a:pt x="6444" y="8784"/>
                </a:cubicBezTo>
                <a:close/>
                <a:moveTo>
                  <a:pt x="6604" y="8784"/>
                </a:moveTo>
                <a:lnTo>
                  <a:pt x="6604" y="8784"/>
                </a:lnTo>
                <a:cubicBezTo>
                  <a:pt x="6626" y="8784"/>
                  <a:pt x="6644" y="8802"/>
                  <a:pt x="6644" y="8824"/>
                </a:cubicBezTo>
                <a:cubicBezTo>
                  <a:pt x="6644" y="8847"/>
                  <a:pt x="6626" y="8864"/>
                  <a:pt x="6604" y="8864"/>
                </a:cubicBezTo>
                <a:lnTo>
                  <a:pt x="6604" y="8864"/>
                </a:lnTo>
                <a:cubicBezTo>
                  <a:pt x="6582" y="8864"/>
                  <a:pt x="6564" y="8847"/>
                  <a:pt x="6564" y="8824"/>
                </a:cubicBezTo>
                <a:cubicBezTo>
                  <a:pt x="6564" y="8802"/>
                  <a:pt x="6582" y="8784"/>
                  <a:pt x="6604" y="8784"/>
                </a:cubicBezTo>
                <a:close/>
                <a:moveTo>
                  <a:pt x="6764" y="8784"/>
                </a:moveTo>
                <a:lnTo>
                  <a:pt x="6764" y="8784"/>
                </a:lnTo>
                <a:cubicBezTo>
                  <a:pt x="6786" y="8784"/>
                  <a:pt x="6804" y="8802"/>
                  <a:pt x="6804" y="8824"/>
                </a:cubicBezTo>
                <a:cubicBezTo>
                  <a:pt x="6804" y="8847"/>
                  <a:pt x="6786" y="8864"/>
                  <a:pt x="6764" y="8864"/>
                </a:cubicBezTo>
                <a:lnTo>
                  <a:pt x="6764" y="8864"/>
                </a:lnTo>
                <a:cubicBezTo>
                  <a:pt x="6742" y="8864"/>
                  <a:pt x="6724" y="8847"/>
                  <a:pt x="6724" y="8824"/>
                </a:cubicBezTo>
                <a:cubicBezTo>
                  <a:pt x="6724" y="8802"/>
                  <a:pt x="6742" y="8784"/>
                  <a:pt x="6764" y="8784"/>
                </a:cubicBezTo>
                <a:close/>
                <a:moveTo>
                  <a:pt x="6924" y="8784"/>
                </a:moveTo>
                <a:lnTo>
                  <a:pt x="6924" y="8784"/>
                </a:lnTo>
                <a:cubicBezTo>
                  <a:pt x="6946" y="8784"/>
                  <a:pt x="6964" y="8802"/>
                  <a:pt x="6964" y="8824"/>
                </a:cubicBezTo>
                <a:cubicBezTo>
                  <a:pt x="6964" y="8847"/>
                  <a:pt x="6946" y="8864"/>
                  <a:pt x="6924" y="8864"/>
                </a:cubicBezTo>
                <a:lnTo>
                  <a:pt x="6924" y="8864"/>
                </a:lnTo>
                <a:cubicBezTo>
                  <a:pt x="6902" y="8864"/>
                  <a:pt x="6884" y="8847"/>
                  <a:pt x="6884" y="8824"/>
                </a:cubicBezTo>
                <a:cubicBezTo>
                  <a:pt x="6884" y="8802"/>
                  <a:pt x="6902" y="8784"/>
                  <a:pt x="6924" y="8784"/>
                </a:cubicBezTo>
                <a:close/>
                <a:moveTo>
                  <a:pt x="7084" y="8784"/>
                </a:moveTo>
                <a:lnTo>
                  <a:pt x="7084" y="8784"/>
                </a:lnTo>
                <a:cubicBezTo>
                  <a:pt x="7106" y="8784"/>
                  <a:pt x="7124" y="8802"/>
                  <a:pt x="7124" y="8824"/>
                </a:cubicBezTo>
                <a:cubicBezTo>
                  <a:pt x="7124" y="8847"/>
                  <a:pt x="7106" y="8864"/>
                  <a:pt x="7084" y="8864"/>
                </a:cubicBezTo>
                <a:lnTo>
                  <a:pt x="7084" y="8864"/>
                </a:lnTo>
                <a:cubicBezTo>
                  <a:pt x="7062" y="8864"/>
                  <a:pt x="7044" y="8847"/>
                  <a:pt x="7044" y="8824"/>
                </a:cubicBezTo>
                <a:cubicBezTo>
                  <a:pt x="7044" y="8802"/>
                  <a:pt x="7062" y="8784"/>
                  <a:pt x="7084" y="8784"/>
                </a:cubicBezTo>
                <a:close/>
                <a:moveTo>
                  <a:pt x="7244" y="8784"/>
                </a:moveTo>
                <a:lnTo>
                  <a:pt x="7244" y="8784"/>
                </a:lnTo>
                <a:cubicBezTo>
                  <a:pt x="7266" y="8784"/>
                  <a:pt x="7284" y="8802"/>
                  <a:pt x="7284" y="8824"/>
                </a:cubicBezTo>
                <a:cubicBezTo>
                  <a:pt x="7284" y="8847"/>
                  <a:pt x="7266" y="8864"/>
                  <a:pt x="7244" y="8864"/>
                </a:cubicBezTo>
                <a:lnTo>
                  <a:pt x="7244" y="8864"/>
                </a:lnTo>
                <a:cubicBezTo>
                  <a:pt x="7222" y="8864"/>
                  <a:pt x="7204" y="8847"/>
                  <a:pt x="7204" y="8824"/>
                </a:cubicBezTo>
                <a:cubicBezTo>
                  <a:pt x="7204" y="8802"/>
                  <a:pt x="7222" y="8784"/>
                  <a:pt x="7244" y="8784"/>
                </a:cubicBezTo>
                <a:close/>
                <a:moveTo>
                  <a:pt x="7404" y="8784"/>
                </a:moveTo>
                <a:lnTo>
                  <a:pt x="7404" y="8784"/>
                </a:lnTo>
                <a:cubicBezTo>
                  <a:pt x="7426" y="8784"/>
                  <a:pt x="7444" y="8802"/>
                  <a:pt x="7444" y="8824"/>
                </a:cubicBezTo>
                <a:cubicBezTo>
                  <a:pt x="7444" y="8847"/>
                  <a:pt x="7426" y="8864"/>
                  <a:pt x="7404" y="8864"/>
                </a:cubicBezTo>
                <a:lnTo>
                  <a:pt x="7404" y="8864"/>
                </a:lnTo>
                <a:cubicBezTo>
                  <a:pt x="7382" y="8864"/>
                  <a:pt x="7364" y="8847"/>
                  <a:pt x="7364" y="8824"/>
                </a:cubicBezTo>
                <a:cubicBezTo>
                  <a:pt x="7364" y="8802"/>
                  <a:pt x="7382" y="8784"/>
                  <a:pt x="7404" y="8784"/>
                </a:cubicBezTo>
                <a:close/>
                <a:moveTo>
                  <a:pt x="7564" y="8784"/>
                </a:moveTo>
                <a:lnTo>
                  <a:pt x="7564" y="8784"/>
                </a:lnTo>
                <a:cubicBezTo>
                  <a:pt x="7586" y="8784"/>
                  <a:pt x="7604" y="8802"/>
                  <a:pt x="7604" y="8824"/>
                </a:cubicBezTo>
                <a:cubicBezTo>
                  <a:pt x="7604" y="8847"/>
                  <a:pt x="7586" y="8864"/>
                  <a:pt x="7564" y="8864"/>
                </a:cubicBezTo>
                <a:lnTo>
                  <a:pt x="7564" y="8864"/>
                </a:lnTo>
                <a:cubicBezTo>
                  <a:pt x="7542" y="8864"/>
                  <a:pt x="7524" y="8847"/>
                  <a:pt x="7524" y="8824"/>
                </a:cubicBezTo>
                <a:cubicBezTo>
                  <a:pt x="7524" y="8802"/>
                  <a:pt x="7542" y="8784"/>
                  <a:pt x="7564" y="8784"/>
                </a:cubicBezTo>
                <a:close/>
                <a:moveTo>
                  <a:pt x="7724" y="8784"/>
                </a:moveTo>
                <a:lnTo>
                  <a:pt x="7724" y="8784"/>
                </a:lnTo>
                <a:cubicBezTo>
                  <a:pt x="7746" y="8784"/>
                  <a:pt x="7764" y="8802"/>
                  <a:pt x="7764" y="8824"/>
                </a:cubicBezTo>
                <a:cubicBezTo>
                  <a:pt x="7764" y="8847"/>
                  <a:pt x="7746" y="8864"/>
                  <a:pt x="7724" y="8864"/>
                </a:cubicBezTo>
                <a:lnTo>
                  <a:pt x="7724" y="8864"/>
                </a:lnTo>
                <a:cubicBezTo>
                  <a:pt x="7702" y="8864"/>
                  <a:pt x="7684" y="8847"/>
                  <a:pt x="7684" y="8824"/>
                </a:cubicBezTo>
                <a:cubicBezTo>
                  <a:pt x="7684" y="8802"/>
                  <a:pt x="7702" y="8784"/>
                  <a:pt x="7724" y="8784"/>
                </a:cubicBezTo>
                <a:close/>
                <a:moveTo>
                  <a:pt x="7884" y="8784"/>
                </a:moveTo>
                <a:lnTo>
                  <a:pt x="7884" y="8784"/>
                </a:lnTo>
                <a:cubicBezTo>
                  <a:pt x="7907" y="8784"/>
                  <a:pt x="7924" y="8802"/>
                  <a:pt x="7924" y="8824"/>
                </a:cubicBezTo>
                <a:cubicBezTo>
                  <a:pt x="7924" y="8847"/>
                  <a:pt x="7907" y="8864"/>
                  <a:pt x="7884" y="8864"/>
                </a:cubicBezTo>
                <a:lnTo>
                  <a:pt x="7884" y="8864"/>
                </a:lnTo>
                <a:cubicBezTo>
                  <a:pt x="7862" y="8864"/>
                  <a:pt x="7844" y="8847"/>
                  <a:pt x="7844" y="8824"/>
                </a:cubicBezTo>
                <a:cubicBezTo>
                  <a:pt x="7844" y="8802"/>
                  <a:pt x="7862" y="8784"/>
                  <a:pt x="7884" y="8784"/>
                </a:cubicBezTo>
                <a:close/>
                <a:moveTo>
                  <a:pt x="8044" y="8784"/>
                </a:moveTo>
                <a:lnTo>
                  <a:pt x="8045" y="8784"/>
                </a:lnTo>
                <a:cubicBezTo>
                  <a:pt x="8067" y="8784"/>
                  <a:pt x="8085" y="8802"/>
                  <a:pt x="8085" y="8824"/>
                </a:cubicBezTo>
                <a:cubicBezTo>
                  <a:pt x="8085" y="8847"/>
                  <a:pt x="8067" y="8864"/>
                  <a:pt x="8045" y="8864"/>
                </a:cubicBezTo>
                <a:lnTo>
                  <a:pt x="8044" y="8864"/>
                </a:lnTo>
                <a:cubicBezTo>
                  <a:pt x="8022" y="8864"/>
                  <a:pt x="8004" y="8847"/>
                  <a:pt x="8004" y="8824"/>
                </a:cubicBezTo>
                <a:cubicBezTo>
                  <a:pt x="8004" y="8802"/>
                  <a:pt x="8022" y="8784"/>
                  <a:pt x="8044" y="8784"/>
                </a:cubicBezTo>
                <a:close/>
                <a:moveTo>
                  <a:pt x="8205" y="8784"/>
                </a:moveTo>
                <a:lnTo>
                  <a:pt x="8205" y="8784"/>
                </a:lnTo>
                <a:cubicBezTo>
                  <a:pt x="8227" y="8784"/>
                  <a:pt x="8245" y="8802"/>
                  <a:pt x="8245" y="8824"/>
                </a:cubicBezTo>
                <a:cubicBezTo>
                  <a:pt x="8245" y="8847"/>
                  <a:pt x="8227" y="8864"/>
                  <a:pt x="8205" y="8864"/>
                </a:cubicBezTo>
                <a:lnTo>
                  <a:pt x="8205" y="8864"/>
                </a:lnTo>
                <a:cubicBezTo>
                  <a:pt x="8182" y="8864"/>
                  <a:pt x="8165" y="8847"/>
                  <a:pt x="8165" y="8824"/>
                </a:cubicBezTo>
                <a:cubicBezTo>
                  <a:pt x="8165" y="8802"/>
                  <a:pt x="8182" y="8784"/>
                  <a:pt x="8205" y="8784"/>
                </a:cubicBezTo>
                <a:close/>
                <a:moveTo>
                  <a:pt x="8365" y="8784"/>
                </a:moveTo>
                <a:lnTo>
                  <a:pt x="8365" y="8784"/>
                </a:lnTo>
                <a:cubicBezTo>
                  <a:pt x="8387" y="8784"/>
                  <a:pt x="8405" y="8802"/>
                  <a:pt x="8405" y="8824"/>
                </a:cubicBezTo>
                <a:cubicBezTo>
                  <a:pt x="8405" y="8847"/>
                  <a:pt x="8387" y="8864"/>
                  <a:pt x="8365" y="8864"/>
                </a:cubicBezTo>
                <a:lnTo>
                  <a:pt x="8365" y="8864"/>
                </a:lnTo>
                <a:cubicBezTo>
                  <a:pt x="8343" y="8864"/>
                  <a:pt x="8325" y="8847"/>
                  <a:pt x="8325" y="8824"/>
                </a:cubicBezTo>
                <a:cubicBezTo>
                  <a:pt x="8325" y="8802"/>
                  <a:pt x="8343" y="8784"/>
                  <a:pt x="8365" y="8784"/>
                </a:cubicBezTo>
                <a:close/>
                <a:moveTo>
                  <a:pt x="8525" y="8784"/>
                </a:moveTo>
                <a:lnTo>
                  <a:pt x="8525" y="8784"/>
                </a:lnTo>
                <a:cubicBezTo>
                  <a:pt x="8547" y="8784"/>
                  <a:pt x="8565" y="8802"/>
                  <a:pt x="8565" y="8824"/>
                </a:cubicBezTo>
                <a:cubicBezTo>
                  <a:pt x="8565" y="8847"/>
                  <a:pt x="8547" y="8864"/>
                  <a:pt x="8525" y="8864"/>
                </a:cubicBezTo>
                <a:lnTo>
                  <a:pt x="8525" y="8864"/>
                </a:lnTo>
                <a:cubicBezTo>
                  <a:pt x="8503" y="8864"/>
                  <a:pt x="8485" y="8847"/>
                  <a:pt x="8485" y="8824"/>
                </a:cubicBezTo>
                <a:cubicBezTo>
                  <a:pt x="8485" y="8802"/>
                  <a:pt x="8503" y="8784"/>
                  <a:pt x="8525" y="8784"/>
                </a:cubicBezTo>
                <a:close/>
                <a:moveTo>
                  <a:pt x="8685" y="8784"/>
                </a:moveTo>
                <a:lnTo>
                  <a:pt x="8685" y="8784"/>
                </a:lnTo>
                <a:cubicBezTo>
                  <a:pt x="8707" y="8784"/>
                  <a:pt x="8725" y="8802"/>
                  <a:pt x="8725" y="8824"/>
                </a:cubicBezTo>
                <a:cubicBezTo>
                  <a:pt x="8725" y="8847"/>
                  <a:pt x="8707" y="8864"/>
                  <a:pt x="8685" y="8864"/>
                </a:cubicBezTo>
                <a:lnTo>
                  <a:pt x="8685" y="8864"/>
                </a:lnTo>
                <a:cubicBezTo>
                  <a:pt x="8663" y="8864"/>
                  <a:pt x="8645" y="8847"/>
                  <a:pt x="8645" y="8824"/>
                </a:cubicBezTo>
                <a:cubicBezTo>
                  <a:pt x="8645" y="8802"/>
                  <a:pt x="8663" y="8784"/>
                  <a:pt x="8685" y="8784"/>
                </a:cubicBezTo>
                <a:close/>
                <a:moveTo>
                  <a:pt x="8845" y="8784"/>
                </a:moveTo>
                <a:lnTo>
                  <a:pt x="8845" y="8784"/>
                </a:lnTo>
                <a:cubicBezTo>
                  <a:pt x="8867" y="8784"/>
                  <a:pt x="8885" y="8802"/>
                  <a:pt x="8885" y="8824"/>
                </a:cubicBezTo>
                <a:cubicBezTo>
                  <a:pt x="8885" y="8847"/>
                  <a:pt x="8867" y="8864"/>
                  <a:pt x="8845" y="8864"/>
                </a:cubicBezTo>
                <a:lnTo>
                  <a:pt x="8845" y="8864"/>
                </a:lnTo>
                <a:cubicBezTo>
                  <a:pt x="8823" y="8864"/>
                  <a:pt x="8805" y="8847"/>
                  <a:pt x="8805" y="8824"/>
                </a:cubicBezTo>
                <a:cubicBezTo>
                  <a:pt x="8805" y="8802"/>
                  <a:pt x="8823" y="8784"/>
                  <a:pt x="8845" y="8784"/>
                </a:cubicBezTo>
                <a:close/>
                <a:moveTo>
                  <a:pt x="9005" y="8784"/>
                </a:moveTo>
                <a:lnTo>
                  <a:pt x="9005" y="8784"/>
                </a:lnTo>
                <a:cubicBezTo>
                  <a:pt x="9027" y="8784"/>
                  <a:pt x="9045" y="8802"/>
                  <a:pt x="9045" y="8824"/>
                </a:cubicBezTo>
                <a:cubicBezTo>
                  <a:pt x="9045" y="8847"/>
                  <a:pt x="9027" y="8864"/>
                  <a:pt x="9005" y="8864"/>
                </a:cubicBezTo>
                <a:lnTo>
                  <a:pt x="9005" y="8864"/>
                </a:lnTo>
                <a:cubicBezTo>
                  <a:pt x="8983" y="8864"/>
                  <a:pt x="8965" y="8847"/>
                  <a:pt x="8965" y="8824"/>
                </a:cubicBezTo>
                <a:cubicBezTo>
                  <a:pt x="8965" y="8802"/>
                  <a:pt x="8983" y="8784"/>
                  <a:pt x="9005" y="8784"/>
                </a:cubicBezTo>
                <a:close/>
                <a:moveTo>
                  <a:pt x="9165" y="8784"/>
                </a:moveTo>
                <a:lnTo>
                  <a:pt x="9165" y="8784"/>
                </a:lnTo>
                <a:cubicBezTo>
                  <a:pt x="9187" y="8784"/>
                  <a:pt x="9205" y="8802"/>
                  <a:pt x="9205" y="8824"/>
                </a:cubicBezTo>
                <a:cubicBezTo>
                  <a:pt x="9205" y="8847"/>
                  <a:pt x="9187" y="8864"/>
                  <a:pt x="9165" y="8864"/>
                </a:cubicBezTo>
                <a:lnTo>
                  <a:pt x="9165" y="8864"/>
                </a:lnTo>
                <a:cubicBezTo>
                  <a:pt x="9143" y="8864"/>
                  <a:pt x="9125" y="8847"/>
                  <a:pt x="9125" y="8824"/>
                </a:cubicBezTo>
                <a:cubicBezTo>
                  <a:pt x="9125" y="8802"/>
                  <a:pt x="9143" y="8784"/>
                  <a:pt x="9165" y="8784"/>
                </a:cubicBezTo>
                <a:close/>
                <a:moveTo>
                  <a:pt x="9325" y="8784"/>
                </a:moveTo>
                <a:lnTo>
                  <a:pt x="9325" y="8784"/>
                </a:lnTo>
                <a:cubicBezTo>
                  <a:pt x="9347" y="8784"/>
                  <a:pt x="9365" y="8802"/>
                  <a:pt x="9365" y="8824"/>
                </a:cubicBezTo>
                <a:cubicBezTo>
                  <a:pt x="9365" y="8847"/>
                  <a:pt x="9347" y="8864"/>
                  <a:pt x="9325" y="8864"/>
                </a:cubicBezTo>
                <a:lnTo>
                  <a:pt x="9325" y="8864"/>
                </a:lnTo>
                <a:cubicBezTo>
                  <a:pt x="9303" y="8864"/>
                  <a:pt x="9285" y="8847"/>
                  <a:pt x="9285" y="8824"/>
                </a:cubicBezTo>
                <a:cubicBezTo>
                  <a:pt x="9285" y="8802"/>
                  <a:pt x="9303" y="8784"/>
                  <a:pt x="9325" y="8784"/>
                </a:cubicBezTo>
                <a:close/>
                <a:moveTo>
                  <a:pt x="9485" y="8784"/>
                </a:moveTo>
                <a:lnTo>
                  <a:pt x="9485" y="8784"/>
                </a:lnTo>
                <a:cubicBezTo>
                  <a:pt x="9507" y="8784"/>
                  <a:pt x="9525" y="8802"/>
                  <a:pt x="9525" y="8824"/>
                </a:cubicBezTo>
                <a:cubicBezTo>
                  <a:pt x="9525" y="8847"/>
                  <a:pt x="9507" y="8864"/>
                  <a:pt x="9485" y="8864"/>
                </a:cubicBezTo>
                <a:lnTo>
                  <a:pt x="9485" y="8864"/>
                </a:lnTo>
                <a:cubicBezTo>
                  <a:pt x="9463" y="8864"/>
                  <a:pt x="9445" y="8847"/>
                  <a:pt x="9445" y="8824"/>
                </a:cubicBezTo>
                <a:cubicBezTo>
                  <a:pt x="9445" y="8802"/>
                  <a:pt x="9463" y="8784"/>
                  <a:pt x="9485" y="8784"/>
                </a:cubicBezTo>
                <a:close/>
                <a:moveTo>
                  <a:pt x="9645" y="8784"/>
                </a:moveTo>
                <a:lnTo>
                  <a:pt x="9645" y="8784"/>
                </a:lnTo>
                <a:cubicBezTo>
                  <a:pt x="9667" y="8784"/>
                  <a:pt x="9685" y="8802"/>
                  <a:pt x="9685" y="8824"/>
                </a:cubicBezTo>
                <a:cubicBezTo>
                  <a:pt x="9685" y="8847"/>
                  <a:pt x="9667" y="8864"/>
                  <a:pt x="9645" y="8864"/>
                </a:cubicBezTo>
                <a:lnTo>
                  <a:pt x="9645" y="8864"/>
                </a:lnTo>
                <a:cubicBezTo>
                  <a:pt x="9623" y="8864"/>
                  <a:pt x="9605" y="8847"/>
                  <a:pt x="9605" y="8824"/>
                </a:cubicBezTo>
                <a:cubicBezTo>
                  <a:pt x="9605" y="8802"/>
                  <a:pt x="9623" y="8784"/>
                  <a:pt x="9645" y="8784"/>
                </a:cubicBezTo>
                <a:close/>
                <a:moveTo>
                  <a:pt x="9805" y="8784"/>
                </a:moveTo>
                <a:lnTo>
                  <a:pt x="9805" y="8784"/>
                </a:lnTo>
                <a:cubicBezTo>
                  <a:pt x="9827" y="8784"/>
                  <a:pt x="9845" y="8802"/>
                  <a:pt x="9845" y="8824"/>
                </a:cubicBezTo>
                <a:cubicBezTo>
                  <a:pt x="9845" y="8847"/>
                  <a:pt x="9827" y="8864"/>
                  <a:pt x="9805" y="8864"/>
                </a:cubicBezTo>
                <a:lnTo>
                  <a:pt x="9805" y="8864"/>
                </a:lnTo>
                <a:cubicBezTo>
                  <a:pt x="9783" y="8864"/>
                  <a:pt x="9765" y="8847"/>
                  <a:pt x="9765" y="8824"/>
                </a:cubicBezTo>
                <a:cubicBezTo>
                  <a:pt x="9765" y="8802"/>
                  <a:pt x="9783" y="8784"/>
                  <a:pt x="9805" y="8784"/>
                </a:cubicBezTo>
                <a:close/>
                <a:moveTo>
                  <a:pt x="9965" y="8784"/>
                </a:moveTo>
                <a:lnTo>
                  <a:pt x="9965" y="8784"/>
                </a:lnTo>
                <a:cubicBezTo>
                  <a:pt x="9988" y="8784"/>
                  <a:pt x="10005" y="8802"/>
                  <a:pt x="10005" y="8824"/>
                </a:cubicBezTo>
                <a:cubicBezTo>
                  <a:pt x="10005" y="8847"/>
                  <a:pt x="9988" y="8864"/>
                  <a:pt x="9965" y="8864"/>
                </a:cubicBezTo>
                <a:lnTo>
                  <a:pt x="9965" y="8864"/>
                </a:lnTo>
                <a:cubicBezTo>
                  <a:pt x="9943" y="8864"/>
                  <a:pt x="9925" y="8847"/>
                  <a:pt x="9925" y="8824"/>
                </a:cubicBezTo>
                <a:cubicBezTo>
                  <a:pt x="9925" y="8802"/>
                  <a:pt x="9943" y="8784"/>
                  <a:pt x="9965" y="8784"/>
                </a:cubicBezTo>
                <a:close/>
                <a:moveTo>
                  <a:pt x="10125" y="8784"/>
                </a:moveTo>
                <a:lnTo>
                  <a:pt x="10126" y="8784"/>
                </a:lnTo>
                <a:cubicBezTo>
                  <a:pt x="10148" y="8784"/>
                  <a:pt x="10166" y="8802"/>
                  <a:pt x="10166" y="8824"/>
                </a:cubicBezTo>
                <a:cubicBezTo>
                  <a:pt x="10166" y="8847"/>
                  <a:pt x="10148" y="8864"/>
                  <a:pt x="10126" y="8864"/>
                </a:cubicBezTo>
                <a:lnTo>
                  <a:pt x="10125" y="8864"/>
                </a:lnTo>
                <a:cubicBezTo>
                  <a:pt x="10103" y="8864"/>
                  <a:pt x="10085" y="8847"/>
                  <a:pt x="10085" y="8824"/>
                </a:cubicBezTo>
                <a:cubicBezTo>
                  <a:pt x="10085" y="8802"/>
                  <a:pt x="10103" y="8784"/>
                  <a:pt x="10125" y="8784"/>
                </a:cubicBezTo>
                <a:close/>
                <a:moveTo>
                  <a:pt x="10286" y="8784"/>
                </a:moveTo>
                <a:lnTo>
                  <a:pt x="10286" y="8784"/>
                </a:lnTo>
                <a:cubicBezTo>
                  <a:pt x="10308" y="8784"/>
                  <a:pt x="10326" y="8802"/>
                  <a:pt x="10326" y="8824"/>
                </a:cubicBezTo>
                <a:cubicBezTo>
                  <a:pt x="10326" y="8847"/>
                  <a:pt x="10308" y="8864"/>
                  <a:pt x="10286" y="8864"/>
                </a:cubicBezTo>
                <a:lnTo>
                  <a:pt x="10286" y="8864"/>
                </a:lnTo>
                <a:cubicBezTo>
                  <a:pt x="10263" y="8864"/>
                  <a:pt x="10246" y="8847"/>
                  <a:pt x="10246" y="8824"/>
                </a:cubicBezTo>
                <a:cubicBezTo>
                  <a:pt x="10246" y="8802"/>
                  <a:pt x="10263" y="8784"/>
                  <a:pt x="10286" y="8784"/>
                </a:cubicBezTo>
                <a:close/>
                <a:moveTo>
                  <a:pt x="10446" y="8784"/>
                </a:moveTo>
                <a:lnTo>
                  <a:pt x="10446" y="8784"/>
                </a:lnTo>
                <a:cubicBezTo>
                  <a:pt x="10468" y="8784"/>
                  <a:pt x="10486" y="8802"/>
                  <a:pt x="10486" y="8824"/>
                </a:cubicBezTo>
                <a:cubicBezTo>
                  <a:pt x="10486" y="8847"/>
                  <a:pt x="10468" y="8864"/>
                  <a:pt x="10446" y="8864"/>
                </a:cubicBezTo>
                <a:lnTo>
                  <a:pt x="10446" y="8864"/>
                </a:lnTo>
                <a:cubicBezTo>
                  <a:pt x="10424" y="8864"/>
                  <a:pt x="10406" y="8847"/>
                  <a:pt x="10406" y="8824"/>
                </a:cubicBezTo>
                <a:cubicBezTo>
                  <a:pt x="10406" y="8802"/>
                  <a:pt x="10424" y="8784"/>
                  <a:pt x="10446" y="8784"/>
                </a:cubicBezTo>
                <a:close/>
                <a:moveTo>
                  <a:pt x="10606" y="8784"/>
                </a:moveTo>
                <a:lnTo>
                  <a:pt x="10606" y="8784"/>
                </a:lnTo>
                <a:cubicBezTo>
                  <a:pt x="10628" y="8784"/>
                  <a:pt x="10646" y="8802"/>
                  <a:pt x="10646" y="8824"/>
                </a:cubicBezTo>
                <a:cubicBezTo>
                  <a:pt x="10646" y="8847"/>
                  <a:pt x="10628" y="8864"/>
                  <a:pt x="10606" y="8864"/>
                </a:cubicBezTo>
                <a:lnTo>
                  <a:pt x="10606" y="8864"/>
                </a:lnTo>
                <a:cubicBezTo>
                  <a:pt x="10584" y="8864"/>
                  <a:pt x="10566" y="8847"/>
                  <a:pt x="10566" y="8824"/>
                </a:cubicBezTo>
                <a:cubicBezTo>
                  <a:pt x="10566" y="8802"/>
                  <a:pt x="10584" y="8784"/>
                  <a:pt x="10606" y="8784"/>
                </a:cubicBezTo>
                <a:close/>
                <a:moveTo>
                  <a:pt x="10766" y="8784"/>
                </a:moveTo>
                <a:lnTo>
                  <a:pt x="10766" y="8784"/>
                </a:lnTo>
                <a:cubicBezTo>
                  <a:pt x="10788" y="8784"/>
                  <a:pt x="10806" y="8802"/>
                  <a:pt x="10806" y="8824"/>
                </a:cubicBezTo>
                <a:cubicBezTo>
                  <a:pt x="10806" y="8847"/>
                  <a:pt x="10788" y="8864"/>
                  <a:pt x="10766" y="8864"/>
                </a:cubicBezTo>
                <a:lnTo>
                  <a:pt x="10766" y="8864"/>
                </a:lnTo>
                <a:cubicBezTo>
                  <a:pt x="10744" y="8864"/>
                  <a:pt x="10726" y="8847"/>
                  <a:pt x="10726" y="8824"/>
                </a:cubicBezTo>
                <a:cubicBezTo>
                  <a:pt x="10726" y="8802"/>
                  <a:pt x="10744" y="8784"/>
                  <a:pt x="10766" y="8784"/>
                </a:cubicBezTo>
                <a:close/>
                <a:moveTo>
                  <a:pt x="10926" y="8784"/>
                </a:moveTo>
                <a:lnTo>
                  <a:pt x="10926" y="8784"/>
                </a:lnTo>
                <a:cubicBezTo>
                  <a:pt x="10948" y="8784"/>
                  <a:pt x="10966" y="8802"/>
                  <a:pt x="10966" y="8824"/>
                </a:cubicBezTo>
                <a:cubicBezTo>
                  <a:pt x="10966" y="8847"/>
                  <a:pt x="10948" y="8864"/>
                  <a:pt x="10926" y="8864"/>
                </a:cubicBezTo>
                <a:lnTo>
                  <a:pt x="10926" y="8864"/>
                </a:lnTo>
                <a:cubicBezTo>
                  <a:pt x="10904" y="8864"/>
                  <a:pt x="10886" y="8847"/>
                  <a:pt x="10886" y="8824"/>
                </a:cubicBezTo>
                <a:cubicBezTo>
                  <a:pt x="10886" y="8802"/>
                  <a:pt x="10904" y="8784"/>
                  <a:pt x="10926" y="8784"/>
                </a:cubicBezTo>
                <a:close/>
                <a:moveTo>
                  <a:pt x="11086" y="8784"/>
                </a:moveTo>
                <a:lnTo>
                  <a:pt x="11086" y="8784"/>
                </a:lnTo>
                <a:cubicBezTo>
                  <a:pt x="11108" y="8784"/>
                  <a:pt x="11126" y="8802"/>
                  <a:pt x="11126" y="8824"/>
                </a:cubicBezTo>
                <a:cubicBezTo>
                  <a:pt x="11126" y="8847"/>
                  <a:pt x="11108" y="8864"/>
                  <a:pt x="11086" y="8864"/>
                </a:cubicBezTo>
                <a:lnTo>
                  <a:pt x="11086" y="8864"/>
                </a:lnTo>
                <a:cubicBezTo>
                  <a:pt x="11064" y="8864"/>
                  <a:pt x="11046" y="8847"/>
                  <a:pt x="11046" y="8824"/>
                </a:cubicBezTo>
                <a:cubicBezTo>
                  <a:pt x="11046" y="8802"/>
                  <a:pt x="11064" y="8784"/>
                  <a:pt x="11086" y="8784"/>
                </a:cubicBezTo>
                <a:close/>
                <a:moveTo>
                  <a:pt x="11246" y="8784"/>
                </a:moveTo>
                <a:lnTo>
                  <a:pt x="11246" y="8784"/>
                </a:lnTo>
                <a:cubicBezTo>
                  <a:pt x="11268" y="8784"/>
                  <a:pt x="11286" y="8802"/>
                  <a:pt x="11286" y="8824"/>
                </a:cubicBezTo>
                <a:cubicBezTo>
                  <a:pt x="11286" y="8847"/>
                  <a:pt x="11268" y="8864"/>
                  <a:pt x="11246" y="8864"/>
                </a:cubicBezTo>
                <a:lnTo>
                  <a:pt x="11246" y="8864"/>
                </a:lnTo>
                <a:cubicBezTo>
                  <a:pt x="11224" y="8864"/>
                  <a:pt x="11206" y="8847"/>
                  <a:pt x="11206" y="8824"/>
                </a:cubicBezTo>
                <a:cubicBezTo>
                  <a:pt x="11206" y="8802"/>
                  <a:pt x="11224" y="8784"/>
                  <a:pt x="11246" y="8784"/>
                </a:cubicBezTo>
                <a:close/>
                <a:moveTo>
                  <a:pt x="11406" y="8784"/>
                </a:moveTo>
                <a:lnTo>
                  <a:pt x="11406" y="8784"/>
                </a:lnTo>
                <a:cubicBezTo>
                  <a:pt x="11428" y="8784"/>
                  <a:pt x="11446" y="8802"/>
                  <a:pt x="11446" y="8824"/>
                </a:cubicBezTo>
                <a:cubicBezTo>
                  <a:pt x="11446" y="8847"/>
                  <a:pt x="11428" y="8864"/>
                  <a:pt x="11406" y="8864"/>
                </a:cubicBezTo>
                <a:lnTo>
                  <a:pt x="11406" y="8864"/>
                </a:lnTo>
                <a:cubicBezTo>
                  <a:pt x="11384" y="8864"/>
                  <a:pt x="11366" y="8847"/>
                  <a:pt x="11366" y="8824"/>
                </a:cubicBezTo>
                <a:cubicBezTo>
                  <a:pt x="11366" y="8802"/>
                  <a:pt x="11384" y="8784"/>
                  <a:pt x="11406" y="8784"/>
                </a:cubicBezTo>
                <a:close/>
                <a:moveTo>
                  <a:pt x="11566" y="8784"/>
                </a:moveTo>
                <a:lnTo>
                  <a:pt x="11566" y="8784"/>
                </a:lnTo>
                <a:cubicBezTo>
                  <a:pt x="11588" y="8784"/>
                  <a:pt x="11606" y="8802"/>
                  <a:pt x="11606" y="8824"/>
                </a:cubicBezTo>
                <a:cubicBezTo>
                  <a:pt x="11606" y="8847"/>
                  <a:pt x="11588" y="8864"/>
                  <a:pt x="11566" y="8864"/>
                </a:cubicBezTo>
                <a:lnTo>
                  <a:pt x="11566" y="8864"/>
                </a:lnTo>
                <a:cubicBezTo>
                  <a:pt x="11544" y="8864"/>
                  <a:pt x="11526" y="8847"/>
                  <a:pt x="11526" y="8824"/>
                </a:cubicBezTo>
                <a:cubicBezTo>
                  <a:pt x="11526" y="8802"/>
                  <a:pt x="11544" y="8784"/>
                  <a:pt x="11566" y="8784"/>
                </a:cubicBezTo>
                <a:close/>
                <a:moveTo>
                  <a:pt x="11726" y="8784"/>
                </a:moveTo>
                <a:lnTo>
                  <a:pt x="11726" y="8784"/>
                </a:lnTo>
                <a:cubicBezTo>
                  <a:pt x="11748" y="8784"/>
                  <a:pt x="11766" y="8802"/>
                  <a:pt x="11766" y="8824"/>
                </a:cubicBezTo>
                <a:cubicBezTo>
                  <a:pt x="11766" y="8847"/>
                  <a:pt x="11748" y="8864"/>
                  <a:pt x="11726" y="8864"/>
                </a:cubicBezTo>
                <a:lnTo>
                  <a:pt x="11726" y="8864"/>
                </a:lnTo>
                <a:cubicBezTo>
                  <a:pt x="11704" y="8864"/>
                  <a:pt x="11686" y="8847"/>
                  <a:pt x="11686" y="8824"/>
                </a:cubicBezTo>
                <a:cubicBezTo>
                  <a:pt x="11686" y="8802"/>
                  <a:pt x="11704" y="8784"/>
                  <a:pt x="11726" y="8784"/>
                </a:cubicBezTo>
                <a:close/>
                <a:moveTo>
                  <a:pt x="11886" y="8784"/>
                </a:moveTo>
                <a:lnTo>
                  <a:pt x="11886" y="8784"/>
                </a:lnTo>
                <a:cubicBezTo>
                  <a:pt x="11909" y="8784"/>
                  <a:pt x="11926" y="8802"/>
                  <a:pt x="11926" y="8824"/>
                </a:cubicBezTo>
                <a:cubicBezTo>
                  <a:pt x="11926" y="8847"/>
                  <a:pt x="11909" y="8864"/>
                  <a:pt x="11886" y="8864"/>
                </a:cubicBezTo>
                <a:lnTo>
                  <a:pt x="11886" y="8864"/>
                </a:lnTo>
                <a:cubicBezTo>
                  <a:pt x="11864" y="8864"/>
                  <a:pt x="11846" y="8847"/>
                  <a:pt x="11846" y="8824"/>
                </a:cubicBezTo>
                <a:cubicBezTo>
                  <a:pt x="11846" y="8802"/>
                  <a:pt x="11864" y="8784"/>
                  <a:pt x="11886" y="8784"/>
                </a:cubicBezTo>
                <a:close/>
                <a:moveTo>
                  <a:pt x="12046" y="8784"/>
                </a:moveTo>
                <a:lnTo>
                  <a:pt x="12047" y="8784"/>
                </a:lnTo>
                <a:cubicBezTo>
                  <a:pt x="12069" y="8784"/>
                  <a:pt x="12087" y="8802"/>
                  <a:pt x="12087" y="8824"/>
                </a:cubicBezTo>
                <a:cubicBezTo>
                  <a:pt x="12087" y="8847"/>
                  <a:pt x="12069" y="8864"/>
                  <a:pt x="12047" y="8864"/>
                </a:cubicBezTo>
                <a:lnTo>
                  <a:pt x="12046" y="8864"/>
                </a:lnTo>
                <a:cubicBezTo>
                  <a:pt x="12024" y="8864"/>
                  <a:pt x="12006" y="8847"/>
                  <a:pt x="12006" y="8824"/>
                </a:cubicBezTo>
                <a:cubicBezTo>
                  <a:pt x="12006" y="8802"/>
                  <a:pt x="12024" y="8784"/>
                  <a:pt x="12046" y="8784"/>
                </a:cubicBezTo>
                <a:close/>
                <a:moveTo>
                  <a:pt x="12207" y="8784"/>
                </a:moveTo>
                <a:lnTo>
                  <a:pt x="12207" y="8784"/>
                </a:lnTo>
                <a:cubicBezTo>
                  <a:pt x="12229" y="8784"/>
                  <a:pt x="12247" y="8802"/>
                  <a:pt x="12247" y="8824"/>
                </a:cubicBezTo>
                <a:cubicBezTo>
                  <a:pt x="12247" y="8847"/>
                  <a:pt x="12229" y="8864"/>
                  <a:pt x="12207" y="8864"/>
                </a:cubicBezTo>
                <a:lnTo>
                  <a:pt x="12207" y="8864"/>
                </a:lnTo>
                <a:cubicBezTo>
                  <a:pt x="12184" y="8864"/>
                  <a:pt x="12167" y="8847"/>
                  <a:pt x="12167" y="8824"/>
                </a:cubicBezTo>
                <a:cubicBezTo>
                  <a:pt x="12167" y="8802"/>
                  <a:pt x="12184" y="8784"/>
                  <a:pt x="12207" y="8784"/>
                </a:cubicBezTo>
                <a:close/>
                <a:moveTo>
                  <a:pt x="12367" y="8784"/>
                </a:moveTo>
                <a:lnTo>
                  <a:pt x="12367" y="8784"/>
                </a:lnTo>
                <a:cubicBezTo>
                  <a:pt x="12389" y="8784"/>
                  <a:pt x="12407" y="8802"/>
                  <a:pt x="12407" y="8824"/>
                </a:cubicBezTo>
                <a:cubicBezTo>
                  <a:pt x="12407" y="8847"/>
                  <a:pt x="12389" y="8864"/>
                  <a:pt x="12367" y="8864"/>
                </a:cubicBezTo>
                <a:lnTo>
                  <a:pt x="12367" y="8864"/>
                </a:lnTo>
                <a:cubicBezTo>
                  <a:pt x="12345" y="8864"/>
                  <a:pt x="12327" y="8847"/>
                  <a:pt x="12327" y="8824"/>
                </a:cubicBezTo>
                <a:cubicBezTo>
                  <a:pt x="12327" y="8802"/>
                  <a:pt x="12345" y="8784"/>
                  <a:pt x="12367" y="8784"/>
                </a:cubicBezTo>
                <a:close/>
                <a:moveTo>
                  <a:pt x="12527" y="8784"/>
                </a:moveTo>
                <a:lnTo>
                  <a:pt x="12527" y="8784"/>
                </a:lnTo>
                <a:cubicBezTo>
                  <a:pt x="12549" y="8784"/>
                  <a:pt x="12567" y="8802"/>
                  <a:pt x="12567" y="8824"/>
                </a:cubicBezTo>
                <a:cubicBezTo>
                  <a:pt x="12567" y="8847"/>
                  <a:pt x="12549" y="8864"/>
                  <a:pt x="12527" y="8864"/>
                </a:cubicBezTo>
                <a:lnTo>
                  <a:pt x="12527" y="8864"/>
                </a:lnTo>
                <a:cubicBezTo>
                  <a:pt x="12505" y="8864"/>
                  <a:pt x="12487" y="8847"/>
                  <a:pt x="12487" y="8824"/>
                </a:cubicBezTo>
                <a:cubicBezTo>
                  <a:pt x="12487" y="8802"/>
                  <a:pt x="12505" y="8784"/>
                  <a:pt x="12527" y="8784"/>
                </a:cubicBezTo>
                <a:close/>
                <a:moveTo>
                  <a:pt x="12687" y="8784"/>
                </a:moveTo>
                <a:lnTo>
                  <a:pt x="12687" y="8784"/>
                </a:lnTo>
                <a:cubicBezTo>
                  <a:pt x="12709" y="8784"/>
                  <a:pt x="12727" y="8802"/>
                  <a:pt x="12727" y="8824"/>
                </a:cubicBezTo>
                <a:cubicBezTo>
                  <a:pt x="12727" y="8847"/>
                  <a:pt x="12709" y="8864"/>
                  <a:pt x="12687" y="8864"/>
                </a:cubicBezTo>
                <a:lnTo>
                  <a:pt x="12687" y="8864"/>
                </a:lnTo>
                <a:cubicBezTo>
                  <a:pt x="12665" y="8864"/>
                  <a:pt x="12647" y="8847"/>
                  <a:pt x="12647" y="8824"/>
                </a:cubicBezTo>
                <a:cubicBezTo>
                  <a:pt x="12647" y="8802"/>
                  <a:pt x="12665" y="8784"/>
                  <a:pt x="12687" y="8784"/>
                </a:cubicBezTo>
                <a:close/>
                <a:moveTo>
                  <a:pt x="12847" y="8784"/>
                </a:moveTo>
                <a:lnTo>
                  <a:pt x="12847" y="8784"/>
                </a:lnTo>
                <a:cubicBezTo>
                  <a:pt x="12869" y="8784"/>
                  <a:pt x="12887" y="8802"/>
                  <a:pt x="12887" y="8824"/>
                </a:cubicBezTo>
                <a:cubicBezTo>
                  <a:pt x="12887" y="8847"/>
                  <a:pt x="12869" y="8864"/>
                  <a:pt x="12847" y="8864"/>
                </a:cubicBezTo>
                <a:lnTo>
                  <a:pt x="12847" y="8864"/>
                </a:lnTo>
                <a:cubicBezTo>
                  <a:pt x="12825" y="8864"/>
                  <a:pt x="12807" y="8847"/>
                  <a:pt x="12807" y="8824"/>
                </a:cubicBezTo>
                <a:cubicBezTo>
                  <a:pt x="12807" y="8802"/>
                  <a:pt x="12825" y="8784"/>
                  <a:pt x="12847" y="8784"/>
                </a:cubicBezTo>
                <a:close/>
                <a:moveTo>
                  <a:pt x="13007" y="8784"/>
                </a:moveTo>
                <a:lnTo>
                  <a:pt x="13007" y="8784"/>
                </a:lnTo>
                <a:cubicBezTo>
                  <a:pt x="13029" y="8784"/>
                  <a:pt x="13047" y="8802"/>
                  <a:pt x="13047" y="8824"/>
                </a:cubicBezTo>
                <a:cubicBezTo>
                  <a:pt x="13047" y="8847"/>
                  <a:pt x="13029" y="8864"/>
                  <a:pt x="13007" y="8864"/>
                </a:cubicBezTo>
                <a:lnTo>
                  <a:pt x="13007" y="8864"/>
                </a:lnTo>
                <a:cubicBezTo>
                  <a:pt x="12985" y="8864"/>
                  <a:pt x="12967" y="8847"/>
                  <a:pt x="12967" y="8824"/>
                </a:cubicBezTo>
                <a:cubicBezTo>
                  <a:pt x="12967" y="8802"/>
                  <a:pt x="12985" y="8784"/>
                  <a:pt x="13007" y="8784"/>
                </a:cubicBezTo>
                <a:close/>
                <a:moveTo>
                  <a:pt x="13167" y="8784"/>
                </a:moveTo>
                <a:lnTo>
                  <a:pt x="13167" y="8784"/>
                </a:lnTo>
                <a:cubicBezTo>
                  <a:pt x="13189" y="8784"/>
                  <a:pt x="13207" y="8802"/>
                  <a:pt x="13207" y="8824"/>
                </a:cubicBezTo>
                <a:cubicBezTo>
                  <a:pt x="13207" y="8847"/>
                  <a:pt x="13189" y="8864"/>
                  <a:pt x="13167" y="8864"/>
                </a:cubicBezTo>
                <a:lnTo>
                  <a:pt x="13167" y="8864"/>
                </a:lnTo>
                <a:cubicBezTo>
                  <a:pt x="13145" y="8864"/>
                  <a:pt x="13127" y="8847"/>
                  <a:pt x="13127" y="8824"/>
                </a:cubicBezTo>
                <a:cubicBezTo>
                  <a:pt x="13127" y="8802"/>
                  <a:pt x="13145" y="8784"/>
                  <a:pt x="13167" y="8784"/>
                </a:cubicBezTo>
                <a:close/>
                <a:moveTo>
                  <a:pt x="13327" y="8784"/>
                </a:moveTo>
                <a:lnTo>
                  <a:pt x="13327" y="8784"/>
                </a:lnTo>
                <a:cubicBezTo>
                  <a:pt x="13349" y="8784"/>
                  <a:pt x="13367" y="8802"/>
                  <a:pt x="13367" y="8824"/>
                </a:cubicBezTo>
                <a:cubicBezTo>
                  <a:pt x="13367" y="8847"/>
                  <a:pt x="13349" y="8864"/>
                  <a:pt x="13327" y="8864"/>
                </a:cubicBezTo>
                <a:lnTo>
                  <a:pt x="13327" y="8864"/>
                </a:lnTo>
                <a:cubicBezTo>
                  <a:pt x="13305" y="8864"/>
                  <a:pt x="13287" y="8847"/>
                  <a:pt x="13287" y="8824"/>
                </a:cubicBezTo>
                <a:cubicBezTo>
                  <a:pt x="13287" y="8802"/>
                  <a:pt x="13305" y="8784"/>
                  <a:pt x="13327" y="8784"/>
                </a:cubicBezTo>
                <a:close/>
                <a:moveTo>
                  <a:pt x="13487" y="8784"/>
                </a:moveTo>
                <a:lnTo>
                  <a:pt x="13487" y="8784"/>
                </a:lnTo>
                <a:cubicBezTo>
                  <a:pt x="13509" y="8784"/>
                  <a:pt x="13527" y="8802"/>
                  <a:pt x="13527" y="8824"/>
                </a:cubicBezTo>
                <a:cubicBezTo>
                  <a:pt x="13527" y="8847"/>
                  <a:pt x="13509" y="8864"/>
                  <a:pt x="13487" y="8864"/>
                </a:cubicBezTo>
                <a:lnTo>
                  <a:pt x="13487" y="8864"/>
                </a:lnTo>
                <a:cubicBezTo>
                  <a:pt x="13465" y="8864"/>
                  <a:pt x="13447" y="8847"/>
                  <a:pt x="13447" y="8824"/>
                </a:cubicBezTo>
                <a:cubicBezTo>
                  <a:pt x="13447" y="8802"/>
                  <a:pt x="13465" y="8784"/>
                  <a:pt x="13487" y="8784"/>
                </a:cubicBezTo>
                <a:close/>
                <a:moveTo>
                  <a:pt x="13647" y="8784"/>
                </a:moveTo>
                <a:lnTo>
                  <a:pt x="13647" y="8784"/>
                </a:lnTo>
                <a:cubicBezTo>
                  <a:pt x="13669" y="8784"/>
                  <a:pt x="13687" y="8802"/>
                  <a:pt x="13687" y="8824"/>
                </a:cubicBezTo>
                <a:cubicBezTo>
                  <a:pt x="13687" y="8847"/>
                  <a:pt x="13669" y="8864"/>
                  <a:pt x="13647" y="8864"/>
                </a:cubicBezTo>
                <a:lnTo>
                  <a:pt x="13647" y="8864"/>
                </a:lnTo>
                <a:cubicBezTo>
                  <a:pt x="13625" y="8864"/>
                  <a:pt x="13607" y="8847"/>
                  <a:pt x="13607" y="8824"/>
                </a:cubicBezTo>
                <a:cubicBezTo>
                  <a:pt x="13607" y="8802"/>
                  <a:pt x="13625" y="8784"/>
                  <a:pt x="13647" y="8784"/>
                </a:cubicBezTo>
                <a:close/>
                <a:moveTo>
                  <a:pt x="13807" y="8784"/>
                </a:moveTo>
                <a:lnTo>
                  <a:pt x="13807" y="8784"/>
                </a:lnTo>
                <a:cubicBezTo>
                  <a:pt x="13829" y="8784"/>
                  <a:pt x="13847" y="8802"/>
                  <a:pt x="13847" y="8824"/>
                </a:cubicBezTo>
                <a:cubicBezTo>
                  <a:pt x="13847" y="8847"/>
                  <a:pt x="13829" y="8864"/>
                  <a:pt x="13807" y="8864"/>
                </a:cubicBezTo>
                <a:lnTo>
                  <a:pt x="13807" y="8864"/>
                </a:lnTo>
                <a:cubicBezTo>
                  <a:pt x="13785" y="8864"/>
                  <a:pt x="13767" y="8847"/>
                  <a:pt x="13767" y="8824"/>
                </a:cubicBezTo>
                <a:cubicBezTo>
                  <a:pt x="13767" y="8802"/>
                  <a:pt x="13785" y="8784"/>
                  <a:pt x="13807" y="8784"/>
                </a:cubicBezTo>
                <a:close/>
                <a:moveTo>
                  <a:pt x="13967" y="8784"/>
                </a:moveTo>
                <a:lnTo>
                  <a:pt x="13967" y="8784"/>
                </a:lnTo>
                <a:cubicBezTo>
                  <a:pt x="13990" y="8784"/>
                  <a:pt x="14007" y="8802"/>
                  <a:pt x="14007" y="8824"/>
                </a:cubicBezTo>
                <a:cubicBezTo>
                  <a:pt x="14007" y="8847"/>
                  <a:pt x="13990" y="8864"/>
                  <a:pt x="13967" y="8864"/>
                </a:cubicBezTo>
                <a:lnTo>
                  <a:pt x="13967" y="8864"/>
                </a:lnTo>
                <a:cubicBezTo>
                  <a:pt x="13945" y="8864"/>
                  <a:pt x="13927" y="8847"/>
                  <a:pt x="13927" y="8824"/>
                </a:cubicBezTo>
                <a:cubicBezTo>
                  <a:pt x="13927" y="8802"/>
                  <a:pt x="13945" y="8784"/>
                  <a:pt x="13967" y="8784"/>
                </a:cubicBezTo>
                <a:close/>
                <a:moveTo>
                  <a:pt x="14127" y="8784"/>
                </a:moveTo>
                <a:lnTo>
                  <a:pt x="14128" y="8784"/>
                </a:lnTo>
                <a:cubicBezTo>
                  <a:pt x="14150" y="8784"/>
                  <a:pt x="14168" y="8802"/>
                  <a:pt x="14168" y="8824"/>
                </a:cubicBezTo>
                <a:cubicBezTo>
                  <a:pt x="14168" y="8847"/>
                  <a:pt x="14150" y="8864"/>
                  <a:pt x="14128" y="8864"/>
                </a:cubicBezTo>
                <a:lnTo>
                  <a:pt x="14127" y="8864"/>
                </a:lnTo>
                <a:cubicBezTo>
                  <a:pt x="14105" y="8864"/>
                  <a:pt x="14087" y="8847"/>
                  <a:pt x="14087" y="8824"/>
                </a:cubicBezTo>
                <a:cubicBezTo>
                  <a:pt x="14087" y="8802"/>
                  <a:pt x="14105" y="8784"/>
                  <a:pt x="14127" y="8784"/>
                </a:cubicBezTo>
                <a:close/>
                <a:moveTo>
                  <a:pt x="14288" y="8784"/>
                </a:moveTo>
                <a:lnTo>
                  <a:pt x="14288" y="8784"/>
                </a:lnTo>
                <a:cubicBezTo>
                  <a:pt x="14310" y="8784"/>
                  <a:pt x="14328" y="8802"/>
                  <a:pt x="14328" y="8824"/>
                </a:cubicBezTo>
                <a:cubicBezTo>
                  <a:pt x="14328" y="8847"/>
                  <a:pt x="14310" y="8864"/>
                  <a:pt x="14288" y="8864"/>
                </a:cubicBezTo>
                <a:lnTo>
                  <a:pt x="14288" y="8864"/>
                </a:lnTo>
                <a:cubicBezTo>
                  <a:pt x="14265" y="8864"/>
                  <a:pt x="14248" y="8847"/>
                  <a:pt x="14248" y="8824"/>
                </a:cubicBezTo>
                <a:cubicBezTo>
                  <a:pt x="14248" y="8802"/>
                  <a:pt x="14265" y="8784"/>
                  <a:pt x="14288" y="8784"/>
                </a:cubicBezTo>
                <a:close/>
                <a:moveTo>
                  <a:pt x="14448" y="8784"/>
                </a:moveTo>
                <a:lnTo>
                  <a:pt x="14448" y="8784"/>
                </a:lnTo>
                <a:cubicBezTo>
                  <a:pt x="14470" y="8784"/>
                  <a:pt x="14488" y="8802"/>
                  <a:pt x="14488" y="8824"/>
                </a:cubicBezTo>
                <a:cubicBezTo>
                  <a:pt x="14488" y="8847"/>
                  <a:pt x="14470" y="8864"/>
                  <a:pt x="14448" y="8864"/>
                </a:cubicBezTo>
                <a:lnTo>
                  <a:pt x="14448" y="8864"/>
                </a:lnTo>
                <a:cubicBezTo>
                  <a:pt x="14426" y="8864"/>
                  <a:pt x="14408" y="8847"/>
                  <a:pt x="14408" y="8824"/>
                </a:cubicBezTo>
                <a:cubicBezTo>
                  <a:pt x="14408" y="8802"/>
                  <a:pt x="14426" y="8784"/>
                  <a:pt x="14448" y="8784"/>
                </a:cubicBezTo>
                <a:close/>
                <a:moveTo>
                  <a:pt x="14608" y="8784"/>
                </a:moveTo>
                <a:lnTo>
                  <a:pt x="14608" y="8784"/>
                </a:lnTo>
                <a:cubicBezTo>
                  <a:pt x="14630" y="8784"/>
                  <a:pt x="14648" y="8802"/>
                  <a:pt x="14648" y="8824"/>
                </a:cubicBezTo>
                <a:cubicBezTo>
                  <a:pt x="14648" y="8847"/>
                  <a:pt x="14630" y="8864"/>
                  <a:pt x="14608" y="8864"/>
                </a:cubicBezTo>
                <a:lnTo>
                  <a:pt x="14608" y="8864"/>
                </a:lnTo>
                <a:cubicBezTo>
                  <a:pt x="14586" y="8864"/>
                  <a:pt x="14568" y="8847"/>
                  <a:pt x="14568" y="8824"/>
                </a:cubicBezTo>
                <a:cubicBezTo>
                  <a:pt x="14568" y="8802"/>
                  <a:pt x="14586" y="8784"/>
                  <a:pt x="14608" y="8784"/>
                </a:cubicBezTo>
                <a:close/>
                <a:moveTo>
                  <a:pt x="14768" y="8784"/>
                </a:moveTo>
                <a:lnTo>
                  <a:pt x="14768" y="8784"/>
                </a:lnTo>
                <a:cubicBezTo>
                  <a:pt x="14790" y="8784"/>
                  <a:pt x="14808" y="8802"/>
                  <a:pt x="14808" y="8824"/>
                </a:cubicBezTo>
                <a:cubicBezTo>
                  <a:pt x="14808" y="8847"/>
                  <a:pt x="14790" y="8864"/>
                  <a:pt x="14768" y="8864"/>
                </a:cubicBezTo>
                <a:lnTo>
                  <a:pt x="14768" y="8864"/>
                </a:lnTo>
                <a:cubicBezTo>
                  <a:pt x="14746" y="8864"/>
                  <a:pt x="14728" y="8847"/>
                  <a:pt x="14728" y="8824"/>
                </a:cubicBezTo>
                <a:cubicBezTo>
                  <a:pt x="14728" y="8802"/>
                  <a:pt x="14746" y="8784"/>
                  <a:pt x="14768" y="8784"/>
                </a:cubicBezTo>
                <a:close/>
                <a:moveTo>
                  <a:pt x="14928" y="8784"/>
                </a:moveTo>
                <a:lnTo>
                  <a:pt x="14928" y="8784"/>
                </a:lnTo>
                <a:cubicBezTo>
                  <a:pt x="14950" y="8784"/>
                  <a:pt x="14968" y="8802"/>
                  <a:pt x="14968" y="8824"/>
                </a:cubicBezTo>
                <a:cubicBezTo>
                  <a:pt x="14968" y="8847"/>
                  <a:pt x="14950" y="8864"/>
                  <a:pt x="14928" y="8864"/>
                </a:cubicBezTo>
                <a:lnTo>
                  <a:pt x="14928" y="8864"/>
                </a:lnTo>
                <a:cubicBezTo>
                  <a:pt x="14906" y="8864"/>
                  <a:pt x="14888" y="8847"/>
                  <a:pt x="14888" y="8824"/>
                </a:cubicBezTo>
                <a:cubicBezTo>
                  <a:pt x="14888" y="8802"/>
                  <a:pt x="14906" y="8784"/>
                  <a:pt x="14928" y="8784"/>
                </a:cubicBezTo>
                <a:close/>
                <a:moveTo>
                  <a:pt x="40" y="6592"/>
                </a:moveTo>
                <a:lnTo>
                  <a:pt x="41" y="6592"/>
                </a:lnTo>
                <a:cubicBezTo>
                  <a:pt x="63" y="6592"/>
                  <a:pt x="81" y="6610"/>
                  <a:pt x="81" y="6632"/>
                </a:cubicBezTo>
                <a:cubicBezTo>
                  <a:pt x="81" y="6655"/>
                  <a:pt x="63" y="6672"/>
                  <a:pt x="41" y="6672"/>
                </a:cubicBezTo>
                <a:lnTo>
                  <a:pt x="40" y="6672"/>
                </a:lnTo>
                <a:cubicBezTo>
                  <a:pt x="18" y="6672"/>
                  <a:pt x="0" y="6655"/>
                  <a:pt x="0" y="6632"/>
                </a:cubicBezTo>
                <a:cubicBezTo>
                  <a:pt x="0" y="6610"/>
                  <a:pt x="18" y="6592"/>
                  <a:pt x="40" y="6592"/>
                </a:cubicBezTo>
                <a:close/>
                <a:moveTo>
                  <a:pt x="201" y="6592"/>
                </a:moveTo>
                <a:lnTo>
                  <a:pt x="201" y="6592"/>
                </a:lnTo>
                <a:cubicBezTo>
                  <a:pt x="223" y="6592"/>
                  <a:pt x="241" y="6610"/>
                  <a:pt x="241" y="6632"/>
                </a:cubicBezTo>
                <a:cubicBezTo>
                  <a:pt x="241" y="6655"/>
                  <a:pt x="223" y="6672"/>
                  <a:pt x="201" y="6672"/>
                </a:cubicBezTo>
                <a:lnTo>
                  <a:pt x="201" y="6672"/>
                </a:lnTo>
                <a:cubicBezTo>
                  <a:pt x="178" y="6672"/>
                  <a:pt x="161" y="6655"/>
                  <a:pt x="161" y="6632"/>
                </a:cubicBezTo>
                <a:cubicBezTo>
                  <a:pt x="161" y="6610"/>
                  <a:pt x="178" y="6592"/>
                  <a:pt x="201" y="6592"/>
                </a:cubicBezTo>
                <a:close/>
                <a:moveTo>
                  <a:pt x="361" y="6592"/>
                </a:moveTo>
                <a:lnTo>
                  <a:pt x="361" y="6592"/>
                </a:lnTo>
                <a:cubicBezTo>
                  <a:pt x="383" y="6592"/>
                  <a:pt x="401" y="6610"/>
                  <a:pt x="401" y="6632"/>
                </a:cubicBezTo>
                <a:cubicBezTo>
                  <a:pt x="401" y="6655"/>
                  <a:pt x="383" y="6672"/>
                  <a:pt x="361" y="6672"/>
                </a:cubicBezTo>
                <a:lnTo>
                  <a:pt x="361" y="6672"/>
                </a:lnTo>
                <a:cubicBezTo>
                  <a:pt x="339" y="6672"/>
                  <a:pt x="321" y="6655"/>
                  <a:pt x="321" y="6632"/>
                </a:cubicBezTo>
                <a:cubicBezTo>
                  <a:pt x="321" y="6610"/>
                  <a:pt x="339" y="6592"/>
                  <a:pt x="361" y="6592"/>
                </a:cubicBezTo>
                <a:close/>
                <a:moveTo>
                  <a:pt x="521" y="6592"/>
                </a:moveTo>
                <a:lnTo>
                  <a:pt x="521" y="6592"/>
                </a:lnTo>
                <a:cubicBezTo>
                  <a:pt x="543" y="6592"/>
                  <a:pt x="561" y="6610"/>
                  <a:pt x="561" y="6632"/>
                </a:cubicBezTo>
                <a:cubicBezTo>
                  <a:pt x="561" y="6655"/>
                  <a:pt x="543" y="6672"/>
                  <a:pt x="521" y="6672"/>
                </a:cubicBezTo>
                <a:lnTo>
                  <a:pt x="521" y="6672"/>
                </a:lnTo>
                <a:cubicBezTo>
                  <a:pt x="499" y="6672"/>
                  <a:pt x="481" y="6655"/>
                  <a:pt x="481" y="6632"/>
                </a:cubicBezTo>
                <a:cubicBezTo>
                  <a:pt x="481" y="6610"/>
                  <a:pt x="499" y="6592"/>
                  <a:pt x="521" y="6592"/>
                </a:cubicBezTo>
                <a:close/>
                <a:moveTo>
                  <a:pt x="681" y="6592"/>
                </a:moveTo>
                <a:lnTo>
                  <a:pt x="681" y="6592"/>
                </a:lnTo>
                <a:cubicBezTo>
                  <a:pt x="703" y="6592"/>
                  <a:pt x="721" y="6610"/>
                  <a:pt x="721" y="6632"/>
                </a:cubicBezTo>
                <a:cubicBezTo>
                  <a:pt x="721" y="6655"/>
                  <a:pt x="703" y="6672"/>
                  <a:pt x="681" y="6672"/>
                </a:cubicBezTo>
                <a:lnTo>
                  <a:pt x="681" y="6672"/>
                </a:lnTo>
                <a:cubicBezTo>
                  <a:pt x="659" y="6672"/>
                  <a:pt x="641" y="6655"/>
                  <a:pt x="641" y="6632"/>
                </a:cubicBezTo>
                <a:cubicBezTo>
                  <a:pt x="641" y="6610"/>
                  <a:pt x="659" y="6592"/>
                  <a:pt x="681" y="6592"/>
                </a:cubicBezTo>
                <a:close/>
                <a:moveTo>
                  <a:pt x="841" y="6592"/>
                </a:moveTo>
                <a:lnTo>
                  <a:pt x="841" y="6592"/>
                </a:lnTo>
                <a:cubicBezTo>
                  <a:pt x="863" y="6592"/>
                  <a:pt x="881" y="6610"/>
                  <a:pt x="881" y="6632"/>
                </a:cubicBezTo>
                <a:cubicBezTo>
                  <a:pt x="881" y="6655"/>
                  <a:pt x="863" y="6672"/>
                  <a:pt x="841" y="6672"/>
                </a:cubicBezTo>
                <a:lnTo>
                  <a:pt x="841" y="6672"/>
                </a:lnTo>
                <a:cubicBezTo>
                  <a:pt x="819" y="6672"/>
                  <a:pt x="801" y="6655"/>
                  <a:pt x="801" y="6632"/>
                </a:cubicBezTo>
                <a:cubicBezTo>
                  <a:pt x="801" y="6610"/>
                  <a:pt x="819" y="6592"/>
                  <a:pt x="841" y="6592"/>
                </a:cubicBezTo>
                <a:close/>
                <a:moveTo>
                  <a:pt x="1001" y="6592"/>
                </a:moveTo>
                <a:lnTo>
                  <a:pt x="1001" y="6592"/>
                </a:lnTo>
                <a:cubicBezTo>
                  <a:pt x="1023" y="6592"/>
                  <a:pt x="1041" y="6610"/>
                  <a:pt x="1041" y="6632"/>
                </a:cubicBezTo>
                <a:cubicBezTo>
                  <a:pt x="1041" y="6655"/>
                  <a:pt x="1023" y="6672"/>
                  <a:pt x="1001" y="6672"/>
                </a:cubicBezTo>
                <a:lnTo>
                  <a:pt x="1001" y="6672"/>
                </a:lnTo>
                <a:cubicBezTo>
                  <a:pt x="979" y="6672"/>
                  <a:pt x="961" y="6655"/>
                  <a:pt x="961" y="6632"/>
                </a:cubicBezTo>
                <a:cubicBezTo>
                  <a:pt x="961" y="6610"/>
                  <a:pt x="979" y="6592"/>
                  <a:pt x="1001" y="6592"/>
                </a:cubicBezTo>
                <a:close/>
                <a:moveTo>
                  <a:pt x="1161" y="6592"/>
                </a:moveTo>
                <a:lnTo>
                  <a:pt x="1161" y="6592"/>
                </a:lnTo>
                <a:cubicBezTo>
                  <a:pt x="1183" y="6592"/>
                  <a:pt x="1201" y="6610"/>
                  <a:pt x="1201" y="6632"/>
                </a:cubicBezTo>
                <a:cubicBezTo>
                  <a:pt x="1201" y="6655"/>
                  <a:pt x="1183" y="6672"/>
                  <a:pt x="1161" y="6672"/>
                </a:cubicBezTo>
                <a:lnTo>
                  <a:pt x="1161" y="6672"/>
                </a:lnTo>
                <a:cubicBezTo>
                  <a:pt x="1139" y="6672"/>
                  <a:pt x="1121" y="6655"/>
                  <a:pt x="1121" y="6632"/>
                </a:cubicBezTo>
                <a:cubicBezTo>
                  <a:pt x="1121" y="6610"/>
                  <a:pt x="1139" y="6592"/>
                  <a:pt x="1161" y="6592"/>
                </a:cubicBezTo>
                <a:close/>
                <a:moveTo>
                  <a:pt x="1321" y="6592"/>
                </a:moveTo>
                <a:lnTo>
                  <a:pt x="1321" y="6592"/>
                </a:lnTo>
                <a:cubicBezTo>
                  <a:pt x="1343" y="6592"/>
                  <a:pt x="1361" y="6610"/>
                  <a:pt x="1361" y="6632"/>
                </a:cubicBezTo>
                <a:cubicBezTo>
                  <a:pt x="1361" y="6655"/>
                  <a:pt x="1343" y="6672"/>
                  <a:pt x="1321" y="6672"/>
                </a:cubicBezTo>
                <a:lnTo>
                  <a:pt x="1321" y="6672"/>
                </a:lnTo>
                <a:cubicBezTo>
                  <a:pt x="1299" y="6672"/>
                  <a:pt x="1281" y="6655"/>
                  <a:pt x="1281" y="6632"/>
                </a:cubicBezTo>
                <a:cubicBezTo>
                  <a:pt x="1281" y="6610"/>
                  <a:pt x="1299" y="6592"/>
                  <a:pt x="1321" y="6592"/>
                </a:cubicBezTo>
                <a:close/>
                <a:moveTo>
                  <a:pt x="1481" y="6592"/>
                </a:moveTo>
                <a:lnTo>
                  <a:pt x="1481" y="6592"/>
                </a:lnTo>
                <a:cubicBezTo>
                  <a:pt x="1503" y="6592"/>
                  <a:pt x="1521" y="6610"/>
                  <a:pt x="1521" y="6632"/>
                </a:cubicBezTo>
                <a:cubicBezTo>
                  <a:pt x="1521" y="6655"/>
                  <a:pt x="1503" y="6672"/>
                  <a:pt x="1481" y="6672"/>
                </a:cubicBezTo>
                <a:lnTo>
                  <a:pt x="1481" y="6672"/>
                </a:lnTo>
                <a:cubicBezTo>
                  <a:pt x="1459" y="6672"/>
                  <a:pt x="1441" y="6655"/>
                  <a:pt x="1441" y="6632"/>
                </a:cubicBezTo>
                <a:cubicBezTo>
                  <a:pt x="1441" y="6610"/>
                  <a:pt x="1459" y="6592"/>
                  <a:pt x="1481" y="6592"/>
                </a:cubicBezTo>
                <a:close/>
                <a:moveTo>
                  <a:pt x="1641" y="6592"/>
                </a:moveTo>
                <a:lnTo>
                  <a:pt x="1641" y="6592"/>
                </a:lnTo>
                <a:cubicBezTo>
                  <a:pt x="1663" y="6592"/>
                  <a:pt x="1681" y="6610"/>
                  <a:pt x="1681" y="6632"/>
                </a:cubicBezTo>
                <a:cubicBezTo>
                  <a:pt x="1681" y="6655"/>
                  <a:pt x="1663" y="6672"/>
                  <a:pt x="1641" y="6672"/>
                </a:cubicBezTo>
                <a:lnTo>
                  <a:pt x="1641" y="6672"/>
                </a:lnTo>
                <a:cubicBezTo>
                  <a:pt x="1619" y="6672"/>
                  <a:pt x="1601" y="6655"/>
                  <a:pt x="1601" y="6632"/>
                </a:cubicBezTo>
                <a:cubicBezTo>
                  <a:pt x="1601" y="6610"/>
                  <a:pt x="1619" y="6592"/>
                  <a:pt x="1641" y="6592"/>
                </a:cubicBezTo>
                <a:close/>
                <a:moveTo>
                  <a:pt x="1801" y="6592"/>
                </a:moveTo>
                <a:lnTo>
                  <a:pt x="1801" y="6592"/>
                </a:lnTo>
                <a:cubicBezTo>
                  <a:pt x="1824" y="6592"/>
                  <a:pt x="1841" y="6610"/>
                  <a:pt x="1841" y="6632"/>
                </a:cubicBezTo>
                <a:cubicBezTo>
                  <a:pt x="1841" y="6655"/>
                  <a:pt x="1824" y="6672"/>
                  <a:pt x="1801" y="6672"/>
                </a:cubicBezTo>
                <a:lnTo>
                  <a:pt x="1801" y="6672"/>
                </a:lnTo>
                <a:cubicBezTo>
                  <a:pt x="1779" y="6672"/>
                  <a:pt x="1761" y="6655"/>
                  <a:pt x="1761" y="6632"/>
                </a:cubicBezTo>
                <a:cubicBezTo>
                  <a:pt x="1761" y="6610"/>
                  <a:pt x="1779" y="6592"/>
                  <a:pt x="1801" y="6592"/>
                </a:cubicBezTo>
                <a:close/>
                <a:moveTo>
                  <a:pt x="1961" y="6592"/>
                </a:moveTo>
                <a:lnTo>
                  <a:pt x="1962" y="6592"/>
                </a:lnTo>
                <a:cubicBezTo>
                  <a:pt x="1984" y="6592"/>
                  <a:pt x="2002" y="6610"/>
                  <a:pt x="2002" y="6632"/>
                </a:cubicBezTo>
                <a:cubicBezTo>
                  <a:pt x="2002" y="6655"/>
                  <a:pt x="1984" y="6672"/>
                  <a:pt x="1962" y="6672"/>
                </a:cubicBezTo>
                <a:lnTo>
                  <a:pt x="1961" y="6672"/>
                </a:lnTo>
                <a:cubicBezTo>
                  <a:pt x="1939" y="6672"/>
                  <a:pt x="1921" y="6655"/>
                  <a:pt x="1921" y="6632"/>
                </a:cubicBezTo>
                <a:cubicBezTo>
                  <a:pt x="1921" y="6610"/>
                  <a:pt x="1939" y="6592"/>
                  <a:pt x="1961" y="6592"/>
                </a:cubicBezTo>
                <a:close/>
                <a:moveTo>
                  <a:pt x="2122" y="6592"/>
                </a:moveTo>
                <a:lnTo>
                  <a:pt x="2122" y="6592"/>
                </a:lnTo>
                <a:cubicBezTo>
                  <a:pt x="2144" y="6592"/>
                  <a:pt x="2162" y="6610"/>
                  <a:pt x="2162" y="6632"/>
                </a:cubicBezTo>
                <a:cubicBezTo>
                  <a:pt x="2162" y="6655"/>
                  <a:pt x="2144" y="6672"/>
                  <a:pt x="2122" y="6672"/>
                </a:cubicBezTo>
                <a:lnTo>
                  <a:pt x="2122" y="6672"/>
                </a:lnTo>
                <a:cubicBezTo>
                  <a:pt x="2099" y="6672"/>
                  <a:pt x="2082" y="6655"/>
                  <a:pt x="2082" y="6632"/>
                </a:cubicBezTo>
                <a:cubicBezTo>
                  <a:pt x="2082" y="6610"/>
                  <a:pt x="2099" y="6592"/>
                  <a:pt x="2122" y="6592"/>
                </a:cubicBezTo>
                <a:close/>
                <a:moveTo>
                  <a:pt x="2282" y="6592"/>
                </a:moveTo>
                <a:lnTo>
                  <a:pt x="2282" y="6592"/>
                </a:lnTo>
                <a:cubicBezTo>
                  <a:pt x="2304" y="6592"/>
                  <a:pt x="2322" y="6610"/>
                  <a:pt x="2322" y="6632"/>
                </a:cubicBezTo>
                <a:cubicBezTo>
                  <a:pt x="2322" y="6655"/>
                  <a:pt x="2304" y="6672"/>
                  <a:pt x="2282" y="6672"/>
                </a:cubicBezTo>
                <a:lnTo>
                  <a:pt x="2282" y="6672"/>
                </a:lnTo>
                <a:cubicBezTo>
                  <a:pt x="2259" y="6672"/>
                  <a:pt x="2242" y="6655"/>
                  <a:pt x="2242" y="6632"/>
                </a:cubicBezTo>
                <a:cubicBezTo>
                  <a:pt x="2242" y="6610"/>
                  <a:pt x="2259" y="6592"/>
                  <a:pt x="2282" y="6592"/>
                </a:cubicBezTo>
                <a:close/>
                <a:moveTo>
                  <a:pt x="2442" y="6592"/>
                </a:moveTo>
                <a:lnTo>
                  <a:pt x="2442" y="6592"/>
                </a:lnTo>
                <a:cubicBezTo>
                  <a:pt x="2464" y="6592"/>
                  <a:pt x="2482" y="6610"/>
                  <a:pt x="2482" y="6632"/>
                </a:cubicBezTo>
                <a:cubicBezTo>
                  <a:pt x="2482" y="6655"/>
                  <a:pt x="2464" y="6672"/>
                  <a:pt x="2442" y="6672"/>
                </a:cubicBezTo>
                <a:lnTo>
                  <a:pt x="2442" y="6672"/>
                </a:lnTo>
                <a:cubicBezTo>
                  <a:pt x="2420" y="6672"/>
                  <a:pt x="2402" y="6655"/>
                  <a:pt x="2402" y="6632"/>
                </a:cubicBezTo>
                <a:cubicBezTo>
                  <a:pt x="2402" y="6610"/>
                  <a:pt x="2420" y="6592"/>
                  <a:pt x="2442" y="6592"/>
                </a:cubicBezTo>
                <a:close/>
                <a:moveTo>
                  <a:pt x="2602" y="6592"/>
                </a:moveTo>
                <a:lnTo>
                  <a:pt x="2602" y="6592"/>
                </a:lnTo>
                <a:cubicBezTo>
                  <a:pt x="2624" y="6592"/>
                  <a:pt x="2642" y="6610"/>
                  <a:pt x="2642" y="6632"/>
                </a:cubicBezTo>
                <a:cubicBezTo>
                  <a:pt x="2642" y="6655"/>
                  <a:pt x="2624" y="6672"/>
                  <a:pt x="2602" y="6672"/>
                </a:cubicBezTo>
                <a:lnTo>
                  <a:pt x="2602" y="6672"/>
                </a:lnTo>
                <a:cubicBezTo>
                  <a:pt x="2580" y="6672"/>
                  <a:pt x="2562" y="6655"/>
                  <a:pt x="2562" y="6632"/>
                </a:cubicBezTo>
                <a:cubicBezTo>
                  <a:pt x="2562" y="6610"/>
                  <a:pt x="2580" y="6592"/>
                  <a:pt x="2602" y="6592"/>
                </a:cubicBezTo>
                <a:close/>
                <a:moveTo>
                  <a:pt x="2762" y="6592"/>
                </a:moveTo>
                <a:lnTo>
                  <a:pt x="2762" y="6592"/>
                </a:lnTo>
                <a:cubicBezTo>
                  <a:pt x="2784" y="6592"/>
                  <a:pt x="2802" y="6610"/>
                  <a:pt x="2802" y="6632"/>
                </a:cubicBezTo>
                <a:cubicBezTo>
                  <a:pt x="2802" y="6655"/>
                  <a:pt x="2784" y="6672"/>
                  <a:pt x="2762" y="6672"/>
                </a:cubicBezTo>
                <a:lnTo>
                  <a:pt x="2762" y="6672"/>
                </a:lnTo>
                <a:cubicBezTo>
                  <a:pt x="2740" y="6672"/>
                  <a:pt x="2722" y="6655"/>
                  <a:pt x="2722" y="6632"/>
                </a:cubicBezTo>
                <a:cubicBezTo>
                  <a:pt x="2722" y="6610"/>
                  <a:pt x="2740" y="6592"/>
                  <a:pt x="2762" y="6592"/>
                </a:cubicBezTo>
                <a:close/>
                <a:moveTo>
                  <a:pt x="2922" y="6592"/>
                </a:moveTo>
                <a:lnTo>
                  <a:pt x="2922" y="6592"/>
                </a:lnTo>
                <a:cubicBezTo>
                  <a:pt x="2944" y="6592"/>
                  <a:pt x="2962" y="6610"/>
                  <a:pt x="2962" y="6632"/>
                </a:cubicBezTo>
                <a:cubicBezTo>
                  <a:pt x="2962" y="6655"/>
                  <a:pt x="2944" y="6672"/>
                  <a:pt x="2922" y="6672"/>
                </a:cubicBezTo>
                <a:lnTo>
                  <a:pt x="2922" y="6672"/>
                </a:lnTo>
                <a:cubicBezTo>
                  <a:pt x="2900" y="6672"/>
                  <a:pt x="2882" y="6655"/>
                  <a:pt x="2882" y="6632"/>
                </a:cubicBezTo>
                <a:cubicBezTo>
                  <a:pt x="2882" y="6610"/>
                  <a:pt x="2900" y="6592"/>
                  <a:pt x="2922" y="6592"/>
                </a:cubicBezTo>
                <a:close/>
                <a:moveTo>
                  <a:pt x="3082" y="6592"/>
                </a:moveTo>
                <a:lnTo>
                  <a:pt x="3082" y="6592"/>
                </a:lnTo>
                <a:cubicBezTo>
                  <a:pt x="3104" y="6592"/>
                  <a:pt x="3122" y="6610"/>
                  <a:pt x="3122" y="6632"/>
                </a:cubicBezTo>
                <a:cubicBezTo>
                  <a:pt x="3122" y="6655"/>
                  <a:pt x="3104" y="6672"/>
                  <a:pt x="3082" y="6672"/>
                </a:cubicBezTo>
                <a:lnTo>
                  <a:pt x="3082" y="6672"/>
                </a:lnTo>
                <a:cubicBezTo>
                  <a:pt x="3060" y="6672"/>
                  <a:pt x="3042" y="6655"/>
                  <a:pt x="3042" y="6632"/>
                </a:cubicBezTo>
                <a:cubicBezTo>
                  <a:pt x="3042" y="6610"/>
                  <a:pt x="3060" y="6592"/>
                  <a:pt x="3082" y="6592"/>
                </a:cubicBezTo>
                <a:close/>
                <a:moveTo>
                  <a:pt x="3242" y="6592"/>
                </a:moveTo>
                <a:lnTo>
                  <a:pt x="3242" y="6592"/>
                </a:lnTo>
                <a:cubicBezTo>
                  <a:pt x="3264" y="6592"/>
                  <a:pt x="3282" y="6610"/>
                  <a:pt x="3282" y="6632"/>
                </a:cubicBezTo>
                <a:cubicBezTo>
                  <a:pt x="3282" y="6655"/>
                  <a:pt x="3264" y="6672"/>
                  <a:pt x="3242" y="6672"/>
                </a:cubicBezTo>
                <a:lnTo>
                  <a:pt x="3242" y="6672"/>
                </a:lnTo>
                <a:cubicBezTo>
                  <a:pt x="3220" y="6672"/>
                  <a:pt x="3202" y="6655"/>
                  <a:pt x="3202" y="6632"/>
                </a:cubicBezTo>
                <a:cubicBezTo>
                  <a:pt x="3202" y="6610"/>
                  <a:pt x="3220" y="6592"/>
                  <a:pt x="3242" y="6592"/>
                </a:cubicBezTo>
                <a:close/>
                <a:moveTo>
                  <a:pt x="3402" y="6592"/>
                </a:moveTo>
                <a:lnTo>
                  <a:pt x="3402" y="6592"/>
                </a:lnTo>
                <a:cubicBezTo>
                  <a:pt x="3424" y="6592"/>
                  <a:pt x="3442" y="6610"/>
                  <a:pt x="3442" y="6632"/>
                </a:cubicBezTo>
                <a:cubicBezTo>
                  <a:pt x="3442" y="6655"/>
                  <a:pt x="3424" y="6672"/>
                  <a:pt x="3402" y="6672"/>
                </a:cubicBezTo>
                <a:lnTo>
                  <a:pt x="3402" y="6672"/>
                </a:lnTo>
                <a:cubicBezTo>
                  <a:pt x="3380" y="6672"/>
                  <a:pt x="3362" y="6655"/>
                  <a:pt x="3362" y="6632"/>
                </a:cubicBezTo>
                <a:cubicBezTo>
                  <a:pt x="3362" y="6610"/>
                  <a:pt x="3380" y="6592"/>
                  <a:pt x="3402" y="6592"/>
                </a:cubicBezTo>
                <a:close/>
                <a:moveTo>
                  <a:pt x="3562" y="6592"/>
                </a:moveTo>
                <a:lnTo>
                  <a:pt x="3562" y="6592"/>
                </a:lnTo>
                <a:cubicBezTo>
                  <a:pt x="3584" y="6592"/>
                  <a:pt x="3602" y="6610"/>
                  <a:pt x="3602" y="6632"/>
                </a:cubicBezTo>
                <a:cubicBezTo>
                  <a:pt x="3602" y="6655"/>
                  <a:pt x="3584" y="6672"/>
                  <a:pt x="3562" y="6672"/>
                </a:cubicBezTo>
                <a:lnTo>
                  <a:pt x="3562" y="6672"/>
                </a:lnTo>
                <a:cubicBezTo>
                  <a:pt x="3540" y="6672"/>
                  <a:pt x="3522" y="6655"/>
                  <a:pt x="3522" y="6632"/>
                </a:cubicBezTo>
                <a:cubicBezTo>
                  <a:pt x="3522" y="6610"/>
                  <a:pt x="3540" y="6592"/>
                  <a:pt x="3562" y="6592"/>
                </a:cubicBezTo>
                <a:close/>
                <a:moveTo>
                  <a:pt x="3722" y="6592"/>
                </a:moveTo>
                <a:lnTo>
                  <a:pt x="3722" y="6592"/>
                </a:lnTo>
                <a:cubicBezTo>
                  <a:pt x="3744" y="6592"/>
                  <a:pt x="3762" y="6610"/>
                  <a:pt x="3762" y="6632"/>
                </a:cubicBezTo>
                <a:cubicBezTo>
                  <a:pt x="3762" y="6655"/>
                  <a:pt x="3744" y="6672"/>
                  <a:pt x="3722" y="6672"/>
                </a:cubicBezTo>
                <a:lnTo>
                  <a:pt x="3722" y="6672"/>
                </a:lnTo>
                <a:cubicBezTo>
                  <a:pt x="3700" y="6672"/>
                  <a:pt x="3682" y="6655"/>
                  <a:pt x="3682" y="6632"/>
                </a:cubicBezTo>
                <a:cubicBezTo>
                  <a:pt x="3682" y="6610"/>
                  <a:pt x="3700" y="6592"/>
                  <a:pt x="3722" y="6592"/>
                </a:cubicBezTo>
                <a:close/>
                <a:moveTo>
                  <a:pt x="3882" y="6592"/>
                </a:moveTo>
                <a:lnTo>
                  <a:pt x="3882" y="6592"/>
                </a:lnTo>
                <a:cubicBezTo>
                  <a:pt x="3905" y="6592"/>
                  <a:pt x="3922" y="6610"/>
                  <a:pt x="3922" y="6632"/>
                </a:cubicBezTo>
                <a:cubicBezTo>
                  <a:pt x="3922" y="6655"/>
                  <a:pt x="3905" y="6672"/>
                  <a:pt x="3882" y="6672"/>
                </a:cubicBezTo>
                <a:lnTo>
                  <a:pt x="3882" y="6672"/>
                </a:lnTo>
                <a:cubicBezTo>
                  <a:pt x="3860" y="6672"/>
                  <a:pt x="3842" y="6655"/>
                  <a:pt x="3842" y="6632"/>
                </a:cubicBezTo>
                <a:cubicBezTo>
                  <a:pt x="3842" y="6610"/>
                  <a:pt x="3860" y="6592"/>
                  <a:pt x="3882" y="6592"/>
                </a:cubicBezTo>
                <a:close/>
                <a:moveTo>
                  <a:pt x="4042" y="6592"/>
                </a:moveTo>
                <a:lnTo>
                  <a:pt x="4043" y="6592"/>
                </a:lnTo>
                <a:cubicBezTo>
                  <a:pt x="4065" y="6592"/>
                  <a:pt x="4083" y="6610"/>
                  <a:pt x="4083" y="6632"/>
                </a:cubicBezTo>
                <a:cubicBezTo>
                  <a:pt x="4083" y="6655"/>
                  <a:pt x="4065" y="6672"/>
                  <a:pt x="4043" y="6672"/>
                </a:cubicBezTo>
                <a:lnTo>
                  <a:pt x="4042" y="6672"/>
                </a:lnTo>
                <a:cubicBezTo>
                  <a:pt x="4020" y="6672"/>
                  <a:pt x="4002" y="6655"/>
                  <a:pt x="4002" y="6632"/>
                </a:cubicBezTo>
                <a:cubicBezTo>
                  <a:pt x="4002" y="6610"/>
                  <a:pt x="4020" y="6592"/>
                  <a:pt x="4042" y="6592"/>
                </a:cubicBezTo>
                <a:close/>
                <a:moveTo>
                  <a:pt x="4203" y="6592"/>
                </a:moveTo>
                <a:lnTo>
                  <a:pt x="4203" y="6592"/>
                </a:lnTo>
                <a:cubicBezTo>
                  <a:pt x="4225" y="6592"/>
                  <a:pt x="4243" y="6610"/>
                  <a:pt x="4243" y="6632"/>
                </a:cubicBezTo>
                <a:cubicBezTo>
                  <a:pt x="4243" y="6655"/>
                  <a:pt x="4225" y="6672"/>
                  <a:pt x="4203" y="6672"/>
                </a:cubicBezTo>
                <a:lnTo>
                  <a:pt x="4203" y="6672"/>
                </a:lnTo>
                <a:cubicBezTo>
                  <a:pt x="4180" y="6672"/>
                  <a:pt x="4163" y="6655"/>
                  <a:pt x="4163" y="6632"/>
                </a:cubicBezTo>
                <a:cubicBezTo>
                  <a:pt x="4163" y="6610"/>
                  <a:pt x="4180" y="6592"/>
                  <a:pt x="4203" y="6592"/>
                </a:cubicBezTo>
                <a:close/>
                <a:moveTo>
                  <a:pt x="4363" y="6592"/>
                </a:moveTo>
                <a:lnTo>
                  <a:pt x="4363" y="6592"/>
                </a:lnTo>
                <a:cubicBezTo>
                  <a:pt x="4385" y="6592"/>
                  <a:pt x="4403" y="6610"/>
                  <a:pt x="4403" y="6632"/>
                </a:cubicBezTo>
                <a:cubicBezTo>
                  <a:pt x="4403" y="6655"/>
                  <a:pt x="4385" y="6672"/>
                  <a:pt x="4363" y="6672"/>
                </a:cubicBezTo>
                <a:lnTo>
                  <a:pt x="4363" y="6672"/>
                </a:lnTo>
                <a:cubicBezTo>
                  <a:pt x="4341" y="6672"/>
                  <a:pt x="4323" y="6655"/>
                  <a:pt x="4323" y="6632"/>
                </a:cubicBezTo>
                <a:cubicBezTo>
                  <a:pt x="4323" y="6610"/>
                  <a:pt x="4341" y="6592"/>
                  <a:pt x="4363" y="6592"/>
                </a:cubicBezTo>
                <a:close/>
                <a:moveTo>
                  <a:pt x="4523" y="6592"/>
                </a:moveTo>
                <a:lnTo>
                  <a:pt x="4523" y="6592"/>
                </a:lnTo>
                <a:cubicBezTo>
                  <a:pt x="4545" y="6592"/>
                  <a:pt x="4563" y="6610"/>
                  <a:pt x="4563" y="6632"/>
                </a:cubicBezTo>
                <a:cubicBezTo>
                  <a:pt x="4563" y="6655"/>
                  <a:pt x="4545" y="6672"/>
                  <a:pt x="4523" y="6672"/>
                </a:cubicBezTo>
                <a:lnTo>
                  <a:pt x="4523" y="6672"/>
                </a:lnTo>
                <a:cubicBezTo>
                  <a:pt x="4501" y="6672"/>
                  <a:pt x="4483" y="6655"/>
                  <a:pt x="4483" y="6632"/>
                </a:cubicBezTo>
                <a:cubicBezTo>
                  <a:pt x="4483" y="6610"/>
                  <a:pt x="4501" y="6592"/>
                  <a:pt x="4523" y="6592"/>
                </a:cubicBezTo>
                <a:close/>
                <a:moveTo>
                  <a:pt x="4683" y="6592"/>
                </a:moveTo>
                <a:lnTo>
                  <a:pt x="4683" y="6592"/>
                </a:lnTo>
                <a:cubicBezTo>
                  <a:pt x="4705" y="6592"/>
                  <a:pt x="4723" y="6610"/>
                  <a:pt x="4723" y="6632"/>
                </a:cubicBezTo>
                <a:cubicBezTo>
                  <a:pt x="4723" y="6655"/>
                  <a:pt x="4705" y="6672"/>
                  <a:pt x="4683" y="6672"/>
                </a:cubicBezTo>
                <a:lnTo>
                  <a:pt x="4683" y="6672"/>
                </a:lnTo>
                <a:cubicBezTo>
                  <a:pt x="4661" y="6672"/>
                  <a:pt x="4643" y="6655"/>
                  <a:pt x="4643" y="6632"/>
                </a:cubicBezTo>
                <a:cubicBezTo>
                  <a:pt x="4643" y="6610"/>
                  <a:pt x="4661" y="6592"/>
                  <a:pt x="4683" y="6592"/>
                </a:cubicBezTo>
                <a:close/>
                <a:moveTo>
                  <a:pt x="4843" y="6592"/>
                </a:moveTo>
                <a:lnTo>
                  <a:pt x="4843" y="6592"/>
                </a:lnTo>
                <a:cubicBezTo>
                  <a:pt x="4865" y="6592"/>
                  <a:pt x="4883" y="6610"/>
                  <a:pt x="4883" y="6632"/>
                </a:cubicBezTo>
                <a:cubicBezTo>
                  <a:pt x="4883" y="6655"/>
                  <a:pt x="4865" y="6672"/>
                  <a:pt x="4843" y="6672"/>
                </a:cubicBezTo>
                <a:lnTo>
                  <a:pt x="4843" y="6672"/>
                </a:lnTo>
                <a:cubicBezTo>
                  <a:pt x="4821" y="6672"/>
                  <a:pt x="4803" y="6655"/>
                  <a:pt x="4803" y="6632"/>
                </a:cubicBezTo>
                <a:cubicBezTo>
                  <a:pt x="4803" y="6610"/>
                  <a:pt x="4821" y="6592"/>
                  <a:pt x="4843" y="6592"/>
                </a:cubicBezTo>
                <a:close/>
                <a:moveTo>
                  <a:pt x="5003" y="6592"/>
                </a:moveTo>
                <a:lnTo>
                  <a:pt x="5003" y="6592"/>
                </a:lnTo>
                <a:cubicBezTo>
                  <a:pt x="5025" y="6592"/>
                  <a:pt x="5043" y="6610"/>
                  <a:pt x="5043" y="6632"/>
                </a:cubicBezTo>
                <a:cubicBezTo>
                  <a:pt x="5043" y="6655"/>
                  <a:pt x="5025" y="6672"/>
                  <a:pt x="5003" y="6672"/>
                </a:cubicBezTo>
                <a:lnTo>
                  <a:pt x="5003" y="6672"/>
                </a:lnTo>
                <a:cubicBezTo>
                  <a:pt x="4981" y="6672"/>
                  <a:pt x="4963" y="6655"/>
                  <a:pt x="4963" y="6632"/>
                </a:cubicBezTo>
                <a:cubicBezTo>
                  <a:pt x="4963" y="6610"/>
                  <a:pt x="4981" y="6592"/>
                  <a:pt x="5003" y="6592"/>
                </a:cubicBezTo>
                <a:close/>
                <a:moveTo>
                  <a:pt x="5163" y="6592"/>
                </a:moveTo>
                <a:lnTo>
                  <a:pt x="5163" y="6592"/>
                </a:lnTo>
                <a:cubicBezTo>
                  <a:pt x="5185" y="6592"/>
                  <a:pt x="5203" y="6610"/>
                  <a:pt x="5203" y="6632"/>
                </a:cubicBezTo>
                <a:cubicBezTo>
                  <a:pt x="5203" y="6655"/>
                  <a:pt x="5185" y="6672"/>
                  <a:pt x="5163" y="6672"/>
                </a:cubicBezTo>
                <a:lnTo>
                  <a:pt x="5163" y="6672"/>
                </a:lnTo>
                <a:cubicBezTo>
                  <a:pt x="5141" y="6672"/>
                  <a:pt x="5123" y="6655"/>
                  <a:pt x="5123" y="6632"/>
                </a:cubicBezTo>
                <a:cubicBezTo>
                  <a:pt x="5123" y="6610"/>
                  <a:pt x="5141" y="6592"/>
                  <a:pt x="5163" y="6592"/>
                </a:cubicBezTo>
                <a:close/>
                <a:moveTo>
                  <a:pt x="5323" y="6592"/>
                </a:moveTo>
                <a:lnTo>
                  <a:pt x="5323" y="6592"/>
                </a:lnTo>
                <a:cubicBezTo>
                  <a:pt x="5345" y="6592"/>
                  <a:pt x="5363" y="6610"/>
                  <a:pt x="5363" y="6632"/>
                </a:cubicBezTo>
                <a:cubicBezTo>
                  <a:pt x="5363" y="6655"/>
                  <a:pt x="5345" y="6672"/>
                  <a:pt x="5323" y="6672"/>
                </a:cubicBezTo>
                <a:lnTo>
                  <a:pt x="5323" y="6672"/>
                </a:lnTo>
                <a:cubicBezTo>
                  <a:pt x="5301" y="6672"/>
                  <a:pt x="5283" y="6655"/>
                  <a:pt x="5283" y="6632"/>
                </a:cubicBezTo>
                <a:cubicBezTo>
                  <a:pt x="5283" y="6610"/>
                  <a:pt x="5301" y="6592"/>
                  <a:pt x="5323" y="6592"/>
                </a:cubicBezTo>
                <a:close/>
                <a:moveTo>
                  <a:pt x="5483" y="6592"/>
                </a:moveTo>
                <a:lnTo>
                  <a:pt x="5483" y="6592"/>
                </a:lnTo>
                <a:cubicBezTo>
                  <a:pt x="5505" y="6592"/>
                  <a:pt x="5523" y="6610"/>
                  <a:pt x="5523" y="6632"/>
                </a:cubicBezTo>
                <a:cubicBezTo>
                  <a:pt x="5523" y="6655"/>
                  <a:pt x="5505" y="6672"/>
                  <a:pt x="5483" y="6672"/>
                </a:cubicBezTo>
                <a:lnTo>
                  <a:pt x="5483" y="6672"/>
                </a:lnTo>
                <a:cubicBezTo>
                  <a:pt x="5461" y="6672"/>
                  <a:pt x="5443" y="6655"/>
                  <a:pt x="5443" y="6632"/>
                </a:cubicBezTo>
                <a:cubicBezTo>
                  <a:pt x="5443" y="6610"/>
                  <a:pt x="5461" y="6592"/>
                  <a:pt x="5483" y="6592"/>
                </a:cubicBezTo>
                <a:close/>
                <a:moveTo>
                  <a:pt x="5643" y="6592"/>
                </a:moveTo>
                <a:lnTo>
                  <a:pt x="5643" y="6592"/>
                </a:lnTo>
                <a:cubicBezTo>
                  <a:pt x="5665" y="6592"/>
                  <a:pt x="5683" y="6610"/>
                  <a:pt x="5683" y="6632"/>
                </a:cubicBezTo>
                <a:cubicBezTo>
                  <a:pt x="5683" y="6655"/>
                  <a:pt x="5665" y="6672"/>
                  <a:pt x="5643" y="6672"/>
                </a:cubicBezTo>
                <a:lnTo>
                  <a:pt x="5643" y="6672"/>
                </a:lnTo>
                <a:cubicBezTo>
                  <a:pt x="5621" y="6672"/>
                  <a:pt x="5603" y="6655"/>
                  <a:pt x="5603" y="6632"/>
                </a:cubicBezTo>
                <a:cubicBezTo>
                  <a:pt x="5603" y="6610"/>
                  <a:pt x="5621" y="6592"/>
                  <a:pt x="5643" y="6592"/>
                </a:cubicBezTo>
                <a:close/>
                <a:moveTo>
                  <a:pt x="5803" y="6592"/>
                </a:moveTo>
                <a:lnTo>
                  <a:pt x="5803" y="6592"/>
                </a:lnTo>
                <a:cubicBezTo>
                  <a:pt x="5826" y="6592"/>
                  <a:pt x="5843" y="6610"/>
                  <a:pt x="5843" y="6632"/>
                </a:cubicBezTo>
                <a:cubicBezTo>
                  <a:pt x="5843" y="6655"/>
                  <a:pt x="5826" y="6672"/>
                  <a:pt x="5803" y="6672"/>
                </a:cubicBezTo>
                <a:lnTo>
                  <a:pt x="5803" y="6672"/>
                </a:lnTo>
                <a:cubicBezTo>
                  <a:pt x="5781" y="6672"/>
                  <a:pt x="5763" y="6655"/>
                  <a:pt x="5763" y="6632"/>
                </a:cubicBezTo>
                <a:cubicBezTo>
                  <a:pt x="5763" y="6610"/>
                  <a:pt x="5781" y="6592"/>
                  <a:pt x="5803" y="6592"/>
                </a:cubicBezTo>
                <a:close/>
                <a:moveTo>
                  <a:pt x="5963" y="6592"/>
                </a:moveTo>
                <a:lnTo>
                  <a:pt x="5963" y="6592"/>
                </a:lnTo>
                <a:cubicBezTo>
                  <a:pt x="5986" y="6592"/>
                  <a:pt x="6003" y="6610"/>
                  <a:pt x="6003" y="6632"/>
                </a:cubicBezTo>
                <a:cubicBezTo>
                  <a:pt x="6003" y="6655"/>
                  <a:pt x="5986" y="6672"/>
                  <a:pt x="5963" y="6672"/>
                </a:cubicBezTo>
                <a:lnTo>
                  <a:pt x="5963" y="6672"/>
                </a:lnTo>
                <a:cubicBezTo>
                  <a:pt x="5941" y="6672"/>
                  <a:pt x="5923" y="6655"/>
                  <a:pt x="5923" y="6632"/>
                </a:cubicBezTo>
                <a:cubicBezTo>
                  <a:pt x="5923" y="6610"/>
                  <a:pt x="5941" y="6592"/>
                  <a:pt x="5963" y="6592"/>
                </a:cubicBezTo>
                <a:close/>
                <a:moveTo>
                  <a:pt x="6123" y="6592"/>
                </a:moveTo>
                <a:lnTo>
                  <a:pt x="6124" y="6592"/>
                </a:lnTo>
                <a:cubicBezTo>
                  <a:pt x="6146" y="6592"/>
                  <a:pt x="6164" y="6610"/>
                  <a:pt x="6164" y="6632"/>
                </a:cubicBezTo>
                <a:cubicBezTo>
                  <a:pt x="6164" y="6655"/>
                  <a:pt x="6146" y="6672"/>
                  <a:pt x="6124" y="6672"/>
                </a:cubicBezTo>
                <a:lnTo>
                  <a:pt x="6123" y="6672"/>
                </a:lnTo>
                <a:cubicBezTo>
                  <a:pt x="6101" y="6672"/>
                  <a:pt x="6083" y="6655"/>
                  <a:pt x="6083" y="6632"/>
                </a:cubicBezTo>
                <a:cubicBezTo>
                  <a:pt x="6083" y="6610"/>
                  <a:pt x="6101" y="6592"/>
                  <a:pt x="6123" y="6592"/>
                </a:cubicBezTo>
                <a:close/>
                <a:moveTo>
                  <a:pt x="6284" y="6592"/>
                </a:moveTo>
                <a:lnTo>
                  <a:pt x="6284" y="6592"/>
                </a:lnTo>
                <a:cubicBezTo>
                  <a:pt x="6306" y="6592"/>
                  <a:pt x="6324" y="6610"/>
                  <a:pt x="6324" y="6632"/>
                </a:cubicBezTo>
                <a:cubicBezTo>
                  <a:pt x="6324" y="6655"/>
                  <a:pt x="6306" y="6672"/>
                  <a:pt x="6284" y="6672"/>
                </a:cubicBezTo>
                <a:lnTo>
                  <a:pt x="6284" y="6672"/>
                </a:lnTo>
                <a:cubicBezTo>
                  <a:pt x="6261" y="6672"/>
                  <a:pt x="6244" y="6655"/>
                  <a:pt x="6244" y="6632"/>
                </a:cubicBezTo>
                <a:cubicBezTo>
                  <a:pt x="6244" y="6610"/>
                  <a:pt x="6261" y="6592"/>
                  <a:pt x="6284" y="6592"/>
                </a:cubicBezTo>
                <a:close/>
                <a:moveTo>
                  <a:pt x="6444" y="6592"/>
                </a:moveTo>
                <a:lnTo>
                  <a:pt x="6444" y="6592"/>
                </a:lnTo>
                <a:cubicBezTo>
                  <a:pt x="6466" y="6592"/>
                  <a:pt x="6484" y="6610"/>
                  <a:pt x="6484" y="6632"/>
                </a:cubicBezTo>
                <a:cubicBezTo>
                  <a:pt x="6484" y="6655"/>
                  <a:pt x="6466" y="6672"/>
                  <a:pt x="6444" y="6672"/>
                </a:cubicBezTo>
                <a:lnTo>
                  <a:pt x="6444" y="6672"/>
                </a:lnTo>
                <a:cubicBezTo>
                  <a:pt x="6422" y="6672"/>
                  <a:pt x="6404" y="6655"/>
                  <a:pt x="6404" y="6632"/>
                </a:cubicBezTo>
                <a:cubicBezTo>
                  <a:pt x="6404" y="6610"/>
                  <a:pt x="6422" y="6592"/>
                  <a:pt x="6444" y="6592"/>
                </a:cubicBezTo>
                <a:close/>
                <a:moveTo>
                  <a:pt x="6604" y="6592"/>
                </a:moveTo>
                <a:lnTo>
                  <a:pt x="6604" y="6592"/>
                </a:lnTo>
                <a:cubicBezTo>
                  <a:pt x="6626" y="6592"/>
                  <a:pt x="6644" y="6610"/>
                  <a:pt x="6644" y="6632"/>
                </a:cubicBezTo>
                <a:cubicBezTo>
                  <a:pt x="6644" y="6655"/>
                  <a:pt x="6626" y="6672"/>
                  <a:pt x="6604" y="6672"/>
                </a:cubicBezTo>
                <a:lnTo>
                  <a:pt x="6604" y="6672"/>
                </a:lnTo>
                <a:cubicBezTo>
                  <a:pt x="6582" y="6672"/>
                  <a:pt x="6564" y="6655"/>
                  <a:pt x="6564" y="6632"/>
                </a:cubicBezTo>
                <a:cubicBezTo>
                  <a:pt x="6564" y="6610"/>
                  <a:pt x="6582" y="6592"/>
                  <a:pt x="6604" y="6592"/>
                </a:cubicBezTo>
                <a:close/>
                <a:moveTo>
                  <a:pt x="6764" y="6592"/>
                </a:moveTo>
                <a:lnTo>
                  <a:pt x="6764" y="6592"/>
                </a:lnTo>
                <a:cubicBezTo>
                  <a:pt x="6786" y="6592"/>
                  <a:pt x="6804" y="6610"/>
                  <a:pt x="6804" y="6632"/>
                </a:cubicBezTo>
                <a:cubicBezTo>
                  <a:pt x="6804" y="6655"/>
                  <a:pt x="6786" y="6672"/>
                  <a:pt x="6764" y="6672"/>
                </a:cubicBezTo>
                <a:lnTo>
                  <a:pt x="6764" y="6672"/>
                </a:lnTo>
                <a:cubicBezTo>
                  <a:pt x="6742" y="6672"/>
                  <a:pt x="6724" y="6655"/>
                  <a:pt x="6724" y="6632"/>
                </a:cubicBezTo>
                <a:cubicBezTo>
                  <a:pt x="6724" y="6610"/>
                  <a:pt x="6742" y="6592"/>
                  <a:pt x="6764" y="6592"/>
                </a:cubicBezTo>
                <a:close/>
                <a:moveTo>
                  <a:pt x="6924" y="6592"/>
                </a:moveTo>
                <a:lnTo>
                  <a:pt x="6924" y="6592"/>
                </a:lnTo>
                <a:cubicBezTo>
                  <a:pt x="6946" y="6592"/>
                  <a:pt x="6964" y="6610"/>
                  <a:pt x="6964" y="6632"/>
                </a:cubicBezTo>
                <a:cubicBezTo>
                  <a:pt x="6964" y="6655"/>
                  <a:pt x="6946" y="6672"/>
                  <a:pt x="6924" y="6672"/>
                </a:cubicBezTo>
                <a:lnTo>
                  <a:pt x="6924" y="6672"/>
                </a:lnTo>
                <a:cubicBezTo>
                  <a:pt x="6902" y="6672"/>
                  <a:pt x="6884" y="6655"/>
                  <a:pt x="6884" y="6632"/>
                </a:cubicBezTo>
                <a:cubicBezTo>
                  <a:pt x="6884" y="6610"/>
                  <a:pt x="6902" y="6592"/>
                  <a:pt x="6924" y="6592"/>
                </a:cubicBezTo>
                <a:close/>
                <a:moveTo>
                  <a:pt x="7084" y="6592"/>
                </a:moveTo>
                <a:lnTo>
                  <a:pt x="7084" y="6592"/>
                </a:lnTo>
                <a:cubicBezTo>
                  <a:pt x="7106" y="6592"/>
                  <a:pt x="7124" y="6610"/>
                  <a:pt x="7124" y="6632"/>
                </a:cubicBezTo>
                <a:cubicBezTo>
                  <a:pt x="7124" y="6655"/>
                  <a:pt x="7106" y="6672"/>
                  <a:pt x="7084" y="6672"/>
                </a:cubicBezTo>
                <a:lnTo>
                  <a:pt x="7084" y="6672"/>
                </a:lnTo>
                <a:cubicBezTo>
                  <a:pt x="7062" y="6672"/>
                  <a:pt x="7044" y="6655"/>
                  <a:pt x="7044" y="6632"/>
                </a:cubicBezTo>
                <a:cubicBezTo>
                  <a:pt x="7044" y="6610"/>
                  <a:pt x="7062" y="6592"/>
                  <a:pt x="7084" y="6592"/>
                </a:cubicBezTo>
                <a:close/>
                <a:moveTo>
                  <a:pt x="7244" y="6592"/>
                </a:moveTo>
                <a:lnTo>
                  <a:pt x="7244" y="6592"/>
                </a:lnTo>
                <a:cubicBezTo>
                  <a:pt x="7266" y="6592"/>
                  <a:pt x="7284" y="6610"/>
                  <a:pt x="7284" y="6632"/>
                </a:cubicBezTo>
                <a:cubicBezTo>
                  <a:pt x="7284" y="6655"/>
                  <a:pt x="7266" y="6672"/>
                  <a:pt x="7244" y="6672"/>
                </a:cubicBezTo>
                <a:lnTo>
                  <a:pt x="7244" y="6672"/>
                </a:lnTo>
                <a:cubicBezTo>
                  <a:pt x="7222" y="6672"/>
                  <a:pt x="7204" y="6655"/>
                  <a:pt x="7204" y="6632"/>
                </a:cubicBezTo>
                <a:cubicBezTo>
                  <a:pt x="7204" y="6610"/>
                  <a:pt x="7222" y="6592"/>
                  <a:pt x="7244" y="6592"/>
                </a:cubicBezTo>
                <a:close/>
                <a:moveTo>
                  <a:pt x="7404" y="6592"/>
                </a:moveTo>
                <a:lnTo>
                  <a:pt x="7404" y="6592"/>
                </a:lnTo>
                <a:cubicBezTo>
                  <a:pt x="7426" y="6592"/>
                  <a:pt x="7444" y="6610"/>
                  <a:pt x="7444" y="6632"/>
                </a:cubicBezTo>
                <a:cubicBezTo>
                  <a:pt x="7444" y="6655"/>
                  <a:pt x="7426" y="6672"/>
                  <a:pt x="7404" y="6672"/>
                </a:cubicBezTo>
                <a:lnTo>
                  <a:pt x="7404" y="6672"/>
                </a:lnTo>
                <a:cubicBezTo>
                  <a:pt x="7382" y="6672"/>
                  <a:pt x="7364" y="6655"/>
                  <a:pt x="7364" y="6632"/>
                </a:cubicBezTo>
                <a:cubicBezTo>
                  <a:pt x="7364" y="6610"/>
                  <a:pt x="7382" y="6592"/>
                  <a:pt x="7404" y="6592"/>
                </a:cubicBezTo>
                <a:close/>
                <a:moveTo>
                  <a:pt x="7564" y="6592"/>
                </a:moveTo>
                <a:lnTo>
                  <a:pt x="7564" y="6592"/>
                </a:lnTo>
                <a:cubicBezTo>
                  <a:pt x="7586" y="6592"/>
                  <a:pt x="7604" y="6610"/>
                  <a:pt x="7604" y="6632"/>
                </a:cubicBezTo>
                <a:cubicBezTo>
                  <a:pt x="7604" y="6655"/>
                  <a:pt x="7586" y="6672"/>
                  <a:pt x="7564" y="6672"/>
                </a:cubicBezTo>
                <a:lnTo>
                  <a:pt x="7564" y="6672"/>
                </a:lnTo>
                <a:cubicBezTo>
                  <a:pt x="7542" y="6672"/>
                  <a:pt x="7524" y="6655"/>
                  <a:pt x="7524" y="6632"/>
                </a:cubicBezTo>
                <a:cubicBezTo>
                  <a:pt x="7524" y="6610"/>
                  <a:pt x="7542" y="6592"/>
                  <a:pt x="7564" y="6592"/>
                </a:cubicBezTo>
                <a:close/>
                <a:moveTo>
                  <a:pt x="7724" y="6592"/>
                </a:moveTo>
                <a:lnTo>
                  <a:pt x="7724" y="6592"/>
                </a:lnTo>
                <a:cubicBezTo>
                  <a:pt x="7746" y="6592"/>
                  <a:pt x="7764" y="6610"/>
                  <a:pt x="7764" y="6632"/>
                </a:cubicBezTo>
                <a:cubicBezTo>
                  <a:pt x="7764" y="6655"/>
                  <a:pt x="7746" y="6672"/>
                  <a:pt x="7724" y="6672"/>
                </a:cubicBezTo>
                <a:lnTo>
                  <a:pt x="7724" y="6672"/>
                </a:lnTo>
                <a:cubicBezTo>
                  <a:pt x="7702" y="6672"/>
                  <a:pt x="7684" y="6655"/>
                  <a:pt x="7684" y="6632"/>
                </a:cubicBezTo>
                <a:cubicBezTo>
                  <a:pt x="7684" y="6610"/>
                  <a:pt x="7702" y="6592"/>
                  <a:pt x="7724" y="6592"/>
                </a:cubicBezTo>
                <a:close/>
                <a:moveTo>
                  <a:pt x="7884" y="6592"/>
                </a:moveTo>
                <a:lnTo>
                  <a:pt x="7884" y="6592"/>
                </a:lnTo>
                <a:cubicBezTo>
                  <a:pt x="7907" y="6592"/>
                  <a:pt x="7924" y="6610"/>
                  <a:pt x="7924" y="6632"/>
                </a:cubicBezTo>
                <a:cubicBezTo>
                  <a:pt x="7924" y="6655"/>
                  <a:pt x="7907" y="6672"/>
                  <a:pt x="7884" y="6672"/>
                </a:cubicBezTo>
                <a:lnTo>
                  <a:pt x="7884" y="6672"/>
                </a:lnTo>
                <a:cubicBezTo>
                  <a:pt x="7862" y="6672"/>
                  <a:pt x="7844" y="6655"/>
                  <a:pt x="7844" y="6632"/>
                </a:cubicBezTo>
                <a:cubicBezTo>
                  <a:pt x="7844" y="6610"/>
                  <a:pt x="7862" y="6592"/>
                  <a:pt x="7884" y="6592"/>
                </a:cubicBezTo>
                <a:close/>
                <a:moveTo>
                  <a:pt x="8044" y="6592"/>
                </a:moveTo>
                <a:lnTo>
                  <a:pt x="8045" y="6592"/>
                </a:lnTo>
                <a:cubicBezTo>
                  <a:pt x="8067" y="6592"/>
                  <a:pt x="8085" y="6610"/>
                  <a:pt x="8085" y="6632"/>
                </a:cubicBezTo>
                <a:cubicBezTo>
                  <a:pt x="8085" y="6655"/>
                  <a:pt x="8067" y="6672"/>
                  <a:pt x="8045" y="6672"/>
                </a:cubicBezTo>
                <a:lnTo>
                  <a:pt x="8044" y="6672"/>
                </a:lnTo>
                <a:cubicBezTo>
                  <a:pt x="8022" y="6672"/>
                  <a:pt x="8004" y="6655"/>
                  <a:pt x="8004" y="6632"/>
                </a:cubicBezTo>
                <a:cubicBezTo>
                  <a:pt x="8004" y="6610"/>
                  <a:pt x="8022" y="6592"/>
                  <a:pt x="8044" y="6592"/>
                </a:cubicBezTo>
                <a:close/>
                <a:moveTo>
                  <a:pt x="8205" y="6592"/>
                </a:moveTo>
                <a:lnTo>
                  <a:pt x="8205" y="6592"/>
                </a:lnTo>
                <a:cubicBezTo>
                  <a:pt x="8227" y="6592"/>
                  <a:pt x="8245" y="6610"/>
                  <a:pt x="8245" y="6632"/>
                </a:cubicBezTo>
                <a:cubicBezTo>
                  <a:pt x="8245" y="6655"/>
                  <a:pt x="8227" y="6672"/>
                  <a:pt x="8205" y="6672"/>
                </a:cubicBezTo>
                <a:lnTo>
                  <a:pt x="8205" y="6672"/>
                </a:lnTo>
                <a:cubicBezTo>
                  <a:pt x="8182" y="6672"/>
                  <a:pt x="8165" y="6655"/>
                  <a:pt x="8165" y="6632"/>
                </a:cubicBezTo>
                <a:cubicBezTo>
                  <a:pt x="8165" y="6610"/>
                  <a:pt x="8182" y="6592"/>
                  <a:pt x="8205" y="6592"/>
                </a:cubicBezTo>
                <a:close/>
                <a:moveTo>
                  <a:pt x="8365" y="6592"/>
                </a:moveTo>
                <a:lnTo>
                  <a:pt x="8365" y="6592"/>
                </a:lnTo>
                <a:cubicBezTo>
                  <a:pt x="8387" y="6592"/>
                  <a:pt x="8405" y="6610"/>
                  <a:pt x="8405" y="6632"/>
                </a:cubicBezTo>
                <a:cubicBezTo>
                  <a:pt x="8405" y="6655"/>
                  <a:pt x="8387" y="6672"/>
                  <a:pt x="8365" y="6672"/>
                </a:cubicBezTo>
                <a:lnTo>
                  <a:pt x="8365" y="6672"/>
                </a:lnTo>
                <a:cubicBezTo>
                  <a:pt x="8343" y="6672"/>
                  <a:pt x="8325" y="6655"/>
                  <a:pt x="8325" y="6632"/>
                </a:cubicBezTo>
                <a:cubicBezTo>
                  <a:pt x="8325" y="6610"/>
                  <a:pt x="8343" y="6592"/>
                  <a:pt x="8365" y="6592"/>
                </a:cubicBezTo>
                <a:close/>
                <a:moveTo>
                  <a:pt x="8525" y="6592"/>
                </a:moveTo>
                <a:lnTo>
                  <a:pt x="8525" y="6592"/>
                </a:lnTo>
                <a:cubicBezTo>
                  <a:pt x="8547" y="6592"/>
                  <a:pt x="8565" y="6610"/>
                  <a:pt x="8565" y="6632"/>
                </a:cubicBezTo>
                <a:cubicBezTo>
                  <a:pt x="8565" y="6655"/>
                  <a:pt x="8547" y="6672"/>
                  <a:pt x="8525" y="6672"/>
                </a:cubicBezTo>
                <a:lnTo>
                  <a:pt x="8525" y="6672"/>
                </a:lnTo>
                <a:cubicBezTo>
                  <a:pt x="8503" y="6672"/>
                  <a:pt x="8485" y="6655"/>
                  <a:pt x="8485" y="6632"/>
                </a:cubicBezTo>
                <a:cubicBezTo>
                  <a:pt x="8485" y="6610"/>
                  <a:pt x="8503" y="6592"/>
                  <a:pt x="8525" y="6592"/>
                </a:cubicBezTo>
                <a:close/>
                <a:moveTo>
                  <a:pt x="8685" y="6592"/>
                </a:moveTo>
                <a:lnTo>
                  <a:pt x="8685" y="6592"/>
                </a:lnTo>
                <a:cubicBezTo>
                  <a:pt x="8707" y="6592"/>
                  <a:pt x="8725" y="6610"/>
                  <a:pt x="8725" y="6632"/>
                </a:cubicBezTo>
                <a:cubicBezTo>
                  <a:pt x="8725" y="6655"/>
                  <a:pt x="8707" y="6672"/>
                  <a:pt x="8685" y="6672"/>
                </a:cubicBezTo>
                <a:lnTo>
                  <a:pt x="8685" y="6672"/>
                </a:lnTo>
                <a:cubicBezTo>
                  <a:pt x="8663" y="6672"/>
                  <a:pt x="8645" y="6655"/>
                  <a:pt x="8645" y="6632"/>
                </a:cubicBezTo>
                <a:cubicBezTo>
                  <a:pt x="8645" y="6610"/>
                  <a:pt x="8663" y="6592"/>
                  <a:pt x="8685" y="6592"/>
                </a:cubicBezTo>
                <a:close/>
                <a:moveTo>
                  <a:pt x="8845" y="6592"/>
                </a:moveTo>
                <a:lnTo>
                  <a:pt x="8845" y="6592"/>
                </a:lnTo>
                <a:cubicBezTo>
                  <a:pt x="8867" y="6592"/>
                  <a:pt x="8885" y="6610"/>
                  <a:pt x="8885" y="6632"/>
                </a:cubicBezTo>
                <a:cubicBezTo>
                  <a:pt x="8885" y="6655"/>
                  <a:pt x="8867" y="6672"/>
                  <a:pt x="8845" y="6672"/>
                </a:cubicBezTo>
                <a:lnTo>
                  <a:pt x="8845" y="6672"/>
                </a:lnTo>
                <a:cubicBezTo>
                  <a:pt x="8823" y="6672"/>
                  <a:pt x="8805" y="6655"/>
                  <a:pt x="8805" y="6632"/>
                </a:cubicBezTo>
                <a:cubicBezTo>
                  <a:pt x="8805" y="6610"/>
                  <a:pt x="8823" y="6592"/>
                  <a:pt x="8845" y="6592"/>
                </a:cubicBezTo>
                <a:close/>
                <a:moveTo>
                  <a:pt x="9005" y="6592"/>
                </a:moveTo>
                <a:lnTo>
                  <a:pt x="9005" y="6592"/>
                </a:lnTo>
                <a:cubicBezTo>
                  <a:pt x="9027" y="6592"/>
                  <a:pt x="9045" y="6610"/>
                  <a:pt x="9045" y="6632"/>
                </a:cubicBezTo>
                <a:cubicBezTo>
                  <a:pt x="9045" y="6655"/>
                  <a:pt x="9027" y="6672"/>
                  <a:pt x="9005" y="6672"/>
                </a:cubicBezTo>
                <a:lnTo>
                  <a:pt x="9005" y="6672"/>
                </a:lnTo>
                <a:cubicBezTo>
                  <a:pt x="8983" y="6672"/>
                  <a:pt x="8965" y="6655"/>
                  <a:pt x="8965" y="6632"/>
                </a:cubicBezTo>
                <a:cubicBezTo>
                  <a:pt x="8965" y="6610"/>
                  <a:pt x="8983" y="6592"/>
                  <a:pt x="9005" y="6592"/>
                </a:cubicBezTo>
                <a:close/>
                <a:moveTo>
                  <a:pt x="9165" y="6592"/>
                </a:moveTo>
                <a:lnTo>
                  <a:pt x="9165" y="6592"/>
                </a:lnTo>
                <a:cubicBezTo>
                  <a:pt x="9187" y="6592"/>
                  <a:pt x="9205" y="6610"/>
                  <a:pt x="9205" y="6632"/>
                </a:cubicBezTo>
                <a:cubicBezTo>
                  <a:pt x="9205" y="6655"/>
                  <a:pt x="9187" y="6672"/>
                  <a:pt x="9165" y="6672"/>
                </a:cubicBezTo>
                <a:lnTo>
                  <a:pt x="9165" y="6672"/>
                </a:lnTo>
                <a:cubicBezTo>
                  <a:pt x="9143" y="6672"/>
                  <a:pt x="9125" y="6655"/>
                  <a:pt x="9125" y="6632"/>
                </a:cubicBezTo>
                <a:cubicBezTo>
                  <a:pt x="9125" y="6610"/>
                  <a:pt x="9143" y="6592"/>
                  <a:pt x="9165" y="6592"/>
                </a:cubicBezTo>
                <a:close/>
                <a:moveTo>
                  <a:pt x="9325" y="6592"/>
                </a:moveTo>
                <a:lnTo>
                  <a:pt x="9325" y="6592"/>
                </a:lnTo>
                <a:cubicBezTo>
                  <a:pt x="9347" y="6592"/>
                  <a:pt x="9365" y="6610"/>
                  <a:pt x="9365" y="6632"/>
                </a:cubicBezTo>
                <a:cubicBezTo>
                  <a:pt x="9365" y="6655"/>
                  <a:pt x="9347" y="6672"/>
                  <a:pt x="9325" y="6672"/>
                </a:cubicBezTo>
                <a:lnTo>
                  <a:pt x="9325" y="6672"/>
                </a:lnTo>
                <a:cubicBezTo>
                  <a:pt x="9303" y="6672"/>
                  <a:pt x="9285" y="6655"/>
                  <a:pt x="9285" y="6632"/>
                </a:cubicBezTo>
                <a:cubicBezTo>
                  <a:pt x="9285" y="6610"/>
                  <a:pt x="9303" y="6592"/>
                  <a:pt x="9325" y="6592"/>
                </a:cubicBezTo>
                <a:close/>
                <a:moveTo>
                  <a:pt x="9485" y="6592"/>
                </a:moveTo>
                <a:lnTo>
                  <a:pt x="9485" y="6592"/>
                </a:lnTo>
                <a:cubicBezTo>
                  <a:pt x="9507" y="6592"/>
                  <a:pt x="9525" y="6610"/>
                  <a:pt x="9525" y="6632"/>
                </a:cubicBezTo>
                <a:cubicBezTo>
                  <a:pt x="9525" y="6655"/>
                  <a:pt x="9507" y="6672"/>
                  <a:pt x="9485" y="6672"/>
                </a:cubicBezTo>
                <a:lnTo>
                  <a:pt x="9485" y="6672"/>
                </a:lnTo>
                <a:cubicBezTo>
                  <a:pt x="9463" y="6672"/>
                  <a:pt x="9445" y="6655"/>
                  <a:pt x="9445" y="6632"/>
                </a:cubicBezTo>
                <a:cubicBezTo>
                  <a:pt x="9445" y="6610"/>
                  <a:pt x="9463" y="6592"/>
                  <a:pt x="9485" y="6592"/>
                </a:cubicBezTo>
                <a:close/>
                <a:moveTo>
                  <a:pt x="9645" y="6592"/>
                </a:moveTo>
                <a:lnTo>
                  <a:pt x="9645" y="6592"/>
                </a:lnTo>
                <a:cubicBezTo>
                  <a:pt x="9667" y="6592"/>
                  <a:pt x="9685" y="6610"/>
                  <a:pt x="9685" y="6632"/>
                </a:cubicBezTo>
                <a:cubicBezTo>
                  <a:pt x="9685" y="6655"/>
                  <a:pt x="9667" y="6672"/>
                  <a:pt x="9645" y="6672"/>
                </a:cubicBezTo>
                <a:lnTo>
                  <a:pt x="9645" y="6672"/>
                </a:lnTo>
                <a:cubicBezTo>
                  <a:pt x="9623" y="6672"/>
                  <a:pt x="9605" y="6655"/>
                  <a:pt x="9605" y="6632"/>
                </a:cubicBezTo>
                <a:cubicBezTo>
                  <a:pt x="9605" y="6610"/>
                  <a:pt x="9623" y="6592"/>
                  <a:pt x="9645" y="6592"/>
                </a:cubicBezTo>
                <a:close/>
                <a:moveTo>
                  <a:pt x="9805" y="6592"/>
                </a:moveTo>
                <a:lnTo>
                  <a:pt x="9805" y="6592"/>
                </a:lnTo>
                <a:cubicBezTo>
                  <a:pt x="9827" y="6592"/>
                  <a:pt x="9845" y="6610"/>
                  <a:pt x="9845" y="6632"/>
                </a:cubicBezTo>
                <a:cubicBezTo>
                  <a:pt x="9845" y="6655"/>
                  <a:pt x="9827" y="6672"/>
                  <a:pt x="9805" y="6672"/>
                </a:cubicBezTo>
                <a:lnTo>
                  <a:pt x="9805" y="6672"/>
                </a:lnTo>
                <a:cubicBezTo>
                  <a:pt x="9783" y="6672"/>
                  <a:pt x="9765" y="6655"/>
                  <a:pt x="9765" y="6632"/>
                </a:cubicBezTo>
                <a:cubicBezTo>
                  <a:pt x="9765" y="6610"/>
                  <a:pt x="9783" y="6592"/>
                  <a:pt x="9805" y="6592"/>
                </a:cubicBezTo>
                <a:close/>
                <a:moveTo>
                  <a:pt x="9965" y="6592"/>
                </a:moveTo>
                <a:lnTo>
                  <a:pt x="9965" y="6592"/>
                </a:lnTo>
                <a:cubicBezTo>
                  <a:pt x="9988" y="6592"/>
                  <a:pt x="10005" y="6610"/>
                  <a:pt x="10005" y="6632"/>
                </a:cubicBezTo>
                <a:cubicBezTo>
                  <a:pt x="10005" y="6655"/>
                  <a:pt x="9988" y="6672"/>
                  <a:pt x="9965" y="6672"/>
                </a:cubicBezTo>
                <a:lnTo>
                  <a:pt x="9965" y="6672"/>
                </a:lnTo>
                <a:cubicBezTo>
                  <a:pt x="9943" y="6672"/>
                  <a:pt x="9925" y="6655"/>
                  <a:pt x="9925" y="6632"/>
                </a:cubicBezTo>
                <a:cubicBezTo>
                  <a:pt x="9925" y="6610"/>
                  <a:pt x="9943" y="6592"/>
                  <a:pt x="9965" y="6592"/>
                </a:cubicBezTo>
                <a:close/>
                <a:moveTo>
                  <a:pt x="10125" y="6592"/>
                </a:moveTo>
                <a:lnTo>
                  <a:pt x="10126" y="6592"/>
                </a:lnTo>
                <a:cubicBezTo>
                  <a:pt x="10148" y="6592"/>
                  <a:pt x="10166" y="6610"/>
                  <a:pt x="10166" y="6632"/>
                </a:cubicBezTo>
                <a:cubicBezTo>
                  <a:pt x="10166" y="6655"/>
                  <a:pt x="10148" y="6672"/>
                  <a:pt x="10126" y="6672"/>
                </a:cubicBezTo>
                <a:lnTo>
                  <a:pt x="10125" y="6672"/>
                </a:lnTo>
                <a:cubicBezTo>
                  <a:pt x="10103" y="6672"/>
                  <a:pt x="10085" y="6655"/>
                  <a:pt x="10085" y="6632"/>
                </a:cubicBezTo>
                <a:cubicBezTo>
                  <a:pt x="10085" y="6610"/>
                  <a:pt x="10103" y="6592"/>
                  <a:pt x="10125" y="6592"/>
                </a:cubicBezTo>
                <a:close/>
                <a:moveTo>
                  <a:pt x="10286" y="6592"/>
                </a:moveTo>
                <a:lnTo>
                  <a:pt x="10286" y="6592"/>
                </a:lnTo>
                <a:cubicBezTo>
                  <a:pt x="10308" y="6592"/>
                  <a:pt x="10326" y="6610"/>
                  <a:pt x="10326" y="6632"/>
                </a:cubicBezTo>
                <a:cubicBezTo>
                  <a:pt x="10326" y="6655"/>
                  <a:pt x="10308" y="6672"/>
                  <a:pt x="10286" y="6672"/>
                </a:cubicBezTo>
                <a:lnTo>
                  <a:pt x="10286" y="6672"/>
                </a:lnTo>
                <a:cubicBezTo>
                  <a:pt x="10263" y="6672"/>
                  <a:pt x="10246" y="6655"/>
                  <a:pt x="10246" y="6632"/>
                </a:cubicBezTo>
                <a:cubicBezTo>
                  <a:pt x="10246" y="6610"/>
                  <a:pt x="10263" y="6592"/>
                  <a:pt x="10286" y="6592"/>
                </a:cubicBezTo>
                <a:close/>
                <a:moveTo>
                  <a:pt x="10446" y="6592"/>
                </a:moveTo>
                <a:lnTo>
                  <a:pt x="10446" y="6592"/>
                </a:lnTo>
                <a:cubicBezTo>
                  <a:pt x="10468" y="6592"/>
                  <a:pt x="10486" y="6610"/>
                  <a:pt x="10486" y="6632"/>
                </a:cubicBezTo>
                <a:cubicBezTo>
                  <a:pt x="10486" y="6655"/>
                  <a:pt x="10468" y="6672"/>
                  <a:pt x="10446" y="6672"/>
                </a:cubicBezTo>
                <a:lnTo>
                  <a:pt x="10446" y="6672"/>
                </a:lnTo>
                <a:cubicBezTo>
                  <a:pt x="10424" y="6672"/>
                  <a:pt x="10406" y="6655"/>
                  <a:pt x="10406" y="6632"/>
                </a:cubicBezTo>
                <a:cubicBezTo>
                  <a:pt x="10406" y="6610"/>
                  <a:pt x="10424" y="6592"/>
                  <a:pt x="10446" y="6592"/>
                </a:cubicBezTo>
                <a:close/>
                <a:moveTo>
                  <a:pt x="10606" y="6592"/>
                </a:moveTo>
                <a:lnTo>
                  <a:pt x="10606" y="6592"/>
                </a:lnTo>
                <a:cubicBezTo>
                  <a:pt x="10628" y="6592"/>
                  <a:pt x="10646" y="6610"/>
                  <a:pt x="10646" y="6632"/>
                </a:cubicBezTo>
                <a:cubicBezTo>
                  <a:pt x="10646" y="6655"/>
                  <a:pt x="10628" y="6672"/>
                  <a:pt x="10606" y="6672"/>
                </a:cubicBezTo>
                <a:lnTo>
                  <a:pt x="10606" y="6672"/>
                </a:lnTo>
                <a:cubicBezTo>
                  <a:pt x="10584" y="6672"/>
                  <a:pt x="10566" y="6655"/>
                  <a:pt x="10566" y="6632"/>
                </a:cubicBezTo>
                <a:cubicBezTo>
                  <a:pt x="10566" y="6610"/>
                  <a:pt x="10584" y="6592"/>
                  <a:pt x="10606" y="6592"/>
                </a:cubicBezTo>
                <a:close/>
                <a:moveTo>
                  <a:pt x="10766" y="6592"/>
                </a:moveTo>
                <a:lnTo>
                  <a:pt x="10766" y="6592"/>
                </a:lnTo>
                <a:cubicBezTo>
                  <a:pt x="10788" y="6592"/>
                  <a:pt x="10806" y="6610"/>
                  <a:pt x="10806" y="6632"/>
                </a:cubicBezTo>
                <a:cubicBezTo>
                  <a:pt x="10806" y="6655"/>
                  <a:pt x="10788" y="6672"/>
                  <a:pt x="10766" y="6672"/>
                </a:cubicBezTo>
                <a:lnTo>
                  <a:pt x="10766" y="6672"/>
                </a:lnTo>
                <a:cubicBezTo>
                  <a:pt x="10744" y="6672"/>
                  <a:pt x="10726" y="6655"/>
                  <a:pt x="10726" y="6632"/>
                </a:cubicBezTo>
                <a:cubicBezTo>
                  <a:pt x="10726" y="6610"/>
                  <a:pt x="10744" y="6592"/>
                  <a:pt x="10766" y="6592"/>
                </a:cubicBezTo>
                <a:close/>
                <a:moveTo>
                  <a:pt x="10926" y="6592"/>
                </a:moveTo>
                <a:lnTo>
                  <a:pt x="10926" y="6592"/>
                </a:lnTo>
                <a:cubicBezTo>
                  <a:pt x="10948" y="6592"/>
                  <a:pt x="10966" y="6610"/>
                  <a:pt x="10966" y="6632"/>
                </a:cubicBezTo>
                <a:cubicBezTo>
                  <a:pt x="10966" y="6655"/>
                  <a:pt x="10948" y="6672"/>
                  <a:pt x="10926" y="6672"/>
                </a:cubicBezTo>
                <a:lnTo>
                  <a:pt x="10926" y="6672"/>
                </a:lnTo>
                <a:cubicBezTo>
                  <a:pt x="10904" y="6672"/>
                  <a:pt x="10886" y="6655"/>
                  <a:pt x="10886" y="6632"/>
                </a:cubicBezTo>
                <a:cubicBezTo>
                  <a:pt x="10886" y="6610"/>
                  <a:pt x="10904" y="6592"/>
                  <a:pt x="10926" y="6592"/>
                </a:cubicBezTo>
                <a:close/>
                <a:moveTo>
                  <a:pt x="11086" y="6592"/>
                </a:moveTo>
                <a:lnTo>
                  <a:pt x="11086" y="6592"/>
                </a:lnTo>
                <a:cubicBezTo>
                  <a:pt x="11108" y="6592"/>
                  <a:pt x="11126" y="6610"/>
                  <a:pt x="11126" y="6632"/>
                </a:cubicBezTo>
                <a:cubicBezTo>
                  <a:pt x="11126" y="6655"/>
                  <a:pt x="11108" y="6672"/>
                  <a:pt x="11086" y="6672"/>
                </a:cubicBezTo>
                <a:lnTo>
                  <a:pt x="11086" y="6672"/>
                </a:lnTo>
                <a:cubicBezTo>
                  <a:pt x="11064" y="6672"/>
                  <a:pt x="11046" y="6655"/>
                  <a:pt x="11046" y="6632"/>
                </a:cubicBezTo>
                <a:cubicBezTo>
                  <a:pt x="11046" y="6610"/>
                  <a:pt x="11064" y="6592"/>
                  <a:pt x="11086" y="6592"/>
                </a:cubicBezTo>
                <a:close/>
                <a:moveTo>
                  <a:pt x="11246" y="6592"/>
                </a:moveTo>
                <a:lnTo>
                  <a:pt x="11246" y="6592"/>
                </a:lnTo>
                <a:cubicBezTo>
                  <a:pt x="11268" y="6592"/>
                  <a:pt x="11286" y="6610"/>
                  <a:pt x="11286" y="6632"/>
                </a:cubicBezTo>
                <a:cubicBezTo>
                  <a:pt x="11286" y="6655"/>
                  <a:pt x="11268" y="6672"/>
                  <a:pt x="11246" y="6672"/>
                </a:cubicBezTo>
                <a:lnTo>
                  <a:pt x="11246" y="6672"/>
                </a:lnTo>
                <a:cubicBezTo>
                  <a:pt x="11224" y="6672"/>
                  <a:pt x="11206" y="6655"/>
                  <a:pt x="11206" y="6632"/>
                </a:cubicBezTo>
                <a:cubicBezTo>
                  <a:pt x="11206" y="6610"/>
                  <a:pt x="11224" y="6592"/>
                  <a:pt x="11246" y="6592"/>
                </a:cubicBezTo>
                <a:close/>
                <a:moveTo>
                  <a:pt x="11406" y="6592"/>
                </a:moveTo>
                <a:lnTo>
                  <a:pt x="11406" y="6592"/>
                </a:lnTo>
                <a:cubicBezTo>
                  <a:pt x="11428" y="6592"/>
                  <a:pt x="11446" y="6610"/>
                  <a:pt x="11446" y="6632"/>
                </a:cubicBezTo>
                <a:cubicBezTo>
                  <a:pt x="11446" y="6655"/>
                  <a:pt x="11428" y="6672"/>
                  <a:pt x="11406" y="6672"/>
                </a:cubicBezTo>
                <a:lnTo>
                  <a:pt x="11406" y="6672"/>
                </a:lnTo>
                <a:cubicBezTo>
                  <a:pt x="11384" y="6672"/>
                  <a:pt x="11366" y="6655"/>
                  <a:pt x="11366" y="6632"/>
                </a:cubicBezTo>
                <a:cubicBezTo>
                  <a:pt x="11366" y="6610"/>
                  <a:pt x="11384" y="6592"/>
                  <a:pt x="11406" y="6592"/>
                </a:cubicBezTo>
                <a:close/>
                <a:moveTo>
                  <a:pt x="11566" y="6592"/>
                </a:moveTo>
                <a:lnTo>
                  <a:pt x="11566" y="6592"/>
                </a:lnTo>
                <a:cubicBezTo>
                  <a:pt x="11588" y="6592"/>
                  <a:pt x="11606" y="6610"/>
                  <a:pt x="11606" y="6632"/>
                </a:cubicBezTo>
                <a:cubicBezTo>
                  <a:pt x="11606" y="6655"/>
                  <a:pt x="11588" y="6672"/>
                  <a:pt x="11566" y="6672"/>
                </a:cubicBezTo>
                <a:lnTo>
                  <a:pt x="11566" y="6672"/>
                </a:lnTo>
                <a:cubicBezTo>
                  <a:pt x="11544" y="6672"/>
                  <a:pt x="11526" y="6655"/>
                  <a:pt x="11526" y="6632"/>
                </a:cubicBezTo>
                <a:cubicBezTo>
                  <a:pt x="11526" y="6610"/>
                  <a:pt x="11544" y="6592"/>
                  <a:pt x="11566" y="6592"/>
                </a:cubicBezTo>
                <a:close/>
                <a:moveTo>
                  <a:pt x="11726" y="6592"/>
                </a:moveTo>
                <a:lnTo>
                  <a:pt x="11726" y="6592"/>
                </a:lnTo>
                <a:cubicBezTo>
                  <a:pt x="11748" y="6592"/>
                  <a:pt x="11766" y="6610"/>
                  <a:pt x="11766" y="6632"/>
                </a:cubicBezTo>
                <a:cubicBezTo>
                  <a:pt x="11766" y="6655"/>
                  <a:pt x="11748" y="6672"/>
                  <a:pt x="11726" y="6672"/>
                </a:cubicBezTo>
                <a:lnTo>
                  <a:pt x="11726" y="6672"/>
                </a:lnTo>
                <a:cubicBezTo>
                  <a:pt x="11704" y="6672"/>
                  <a:pt x="11686" y="6655"/>
                  <a:pt x="11686" y="6632"/>
                </a:cubicBezTo>
                <a:cubicBezTo>
                  <a:pt x="11686" y="6610"/>
                  <a:pt x="11704" y="6592"/>
                  <a:pt x="11726" y="6592"/>
                </a:cubicBezTo>
                <a:close/>
                <a:moveTo>
                  <a:pt x="11886" y="6592"/>
                </a:moveTo>
                <a:lnTo>
                  <a:pt x="11886" y="6592"/>
                </a:lnTo>
                <a:cubicBezTo>
                  <a:pt x="11909" y="6592"/>
                  <a:pt x="11926" y="6610"/>
                  <a:pt x="11926" y="6632"/>
                </a:cubicBezTo>
                <a:cubicBezTo>
                  <a:pt x="11926" y="6655"/>
                  <a:pt x="11909" y="6672"/>
                  <a:pt x="11886" y="6672"/>
                </a:cubicBezTo>
                <a:lnTo>
                  <a:pt x="11886" y="6672"/>
                </a:lnTo>
                <a:cubicBezTo>
                  <a:pt x="11864" y="6672"/>
                  <a:pt x="11846" y="6655"/>
                  <a:pt x="11846" y="6632"/>
                </a:cubicBezTo>
                <a:cubicBezTo>
                  <a:pt x="11846" y="6610"/>
                  <a:pt x="11864" y="6592"/>
                  <a:pt x="11886" y="6592"/>
                </a:cubicBezTo>
                <a:close/>
                <a:moveTo>
                  <a:pt x="12046" y="6592"/>
                </a:moveTo>
                <a:lnTo>
                  <a:pt x="12047" y="6592"/>
                </a:lnTo>
                <a:cubicBezTo>
                  <a:pt x="12069" y="6592"/>
                  <a:pt x="12087" y="6610"/>
                  <a:pt x="12087" y="6632"/>
                </a:cubicBezTo>
                <a:cubicBezTo>
                  <a:pt x="12087" y="6655"/>
                  <a:pt x="12069" y="6672"/>
                  <a:pt x="12047" y="6672"/>
                </a:cubicBezTo>
                <a:lnTo>
                  <a:pt x="12046" y="6672"/>
                </a:lnTo>
                <a:cubicBezTo>
                  <a:pt x="12024" y="6672"/>
                  <a:pt x="12006" y="6655"/>
                  <a:pt x="12006" y="6632"/>
                </a:cubicBezTo>
                <a:cubicBezTo>
                  <a:pt x="12006" y="6610"/>
                  <a:pt x="12024" y="6592"/>
                  <a:pt x="12046" y="6592"/>
                </a:cubicBezTo>
                <a:close/>
                <a:moveTo>
                  <a:pt x="12207" y="6592"/>
                </a:moveTo>
                <a:lnTo>
                  <a:pt x="12207" y="6592"/>
                </a:lnTo>
                <a:cubicBezTo>
                  <a:pt x="12229" y="6592"/>
                  <a:pt x="12247" y="6610"/>
                  <a:pt x="12247" y="6632"/>
                </a:cubicBezTo>
                <a:cubicBezTo>
                  <a:pt x="12247" y="6655"/>
                  <a:pt x="12229" y="6672"/>
                  <a:pt x="12207" y="6672"/>
                </a:cubicBezTo>
                <a:lnTo>
                  <a:pt x="12207" y="6672"/>
                </a:lnTo>
                <a:cubicBezTo>
                  <a:pt x="12184" y="6672"/>
                  <a:pt x="12167" y="6655"/>
                  <a:pt x="12167" y="6632"/>
                </a:cubicBezTo>
                <a:cubicBezTo>
                  <a:pt x="12167" y="6610"/>
                  <a:pt x="12184" y="6592"/>
                  <a:pt x="12207" y="6592"/>
                </a:cubicBezTo>
                <a:close/>
                <a:moveTo>
                  <a:pt x="12367" y="6592"/>
                </a:moveTo>
                <a:lnTo>
                  <a:pt x="12367" y="6592"/>
                </a:lnTo>
                <a:cubicBezTo>
                  <a:pt x="12389" y="6592"/>
                  <a:pt x="12407" y="6610"/>
                  <a:pt x="12407" y="6632"/>
                </a:cubicBezTo>
                <a:cubicBezTo>
                  <a:pt x="12407" y="6655"/>
                  <a:pt x="12389" y="6672"/>
                  <a:pt x="12367" y="6672"/>
                </a:cubicBezTo>
                <a:lnTo>
                  <a:pt x="12367" y="6672"/>
                </a:lnTo>
                <a:cubicBezTo>
                  <a:pt x="12345" y="6672"/>
                  <a:pt x="12327" y="6655"/>
                  <a:pt x="12327" y="6632"/>
                </a:cubicBezTo>
                <a:cubicBezTo>
                  <a:pt x="12327" y="6610"/>
                  <a:pt x="12345" y="6592"/>
                  <a:pt x="12367" y="6592"/>
                </a:cubicBezTo>
                <a:close/>
                <a:moveTo>
                  <a:pt x="12527" y="6592"/>
                </a:moveTo>
                <a:lnTo>
                  <a:pt x="12527" y="6592"/>
                </a:lnTo>
                <a:cubicBezTo>
                  <a:pt x="12549" y="6592"/>
                  <a:pt x="12567" y="6610"/>
                  <a:pt x="12567" y="6632"/>
                </a:cubicBezTo>
                <a:cubicBezTo>
                  <a:pt x="12567" y="6655"/>
                  <a:pt x="12549" y="6672"/>
                  <a:pt x="12527" y="6672"/>
                </a:cubicBezTo>
                <a:lnTo>
                  <a:pt x="12527" y="6672"/>
                </a:lnTo>
                <a:cubicBezTo>
                  <a:pt x="12505" y="6672"/>
                  <a:pt x="12487" y="6655"/>
                  <a:pt x="12487" y="6632"/>
                </a:cubicBezTo>
                <a:cubicBezTo>
                  <a:pt x="12487" y="6610"/>
                  <a:pt x="12505" y="6592"/>
                  <a:pt x="12527" y="6592"/>
                </a:cubicBezTo>
                <a:close/>
                <a:moveTo>
                  <a:pt x="12687" y="6592"/>
                </a:moveTo>
                <a:lnTo>
                  <a:pt x="12687" y="6592"/>
                </a:lnTo>
                <a:cubicBezTo>
                  <a:pt x="12709" y="6592"/>
                  <a:pt x="12727" y="6610"/>
                  <a:pt x="12727" y="6632"/>
                </a:cubicBezTo>
                <a:cubicBezTo>
                  <a:pt x="12727" y="6655"/>
                  <a:pt x="12709" y="6672"/>
                  <a:pt x="12687" y="6672"/>
                </a:cubicBezTo>
                <a:lnTo>
                  <a:pt x="12687" y="6672"/>
                </a:lnTo>
                <a:cubicBezTo>
                  <a:pt x="12665" y="6672"/>
                  <a:pt x="12647" y="6655"/>
                  <a:pt x="12647" y="6632"/>
                </a:cubicBezTo>
                <a:cubicBezTo>
                  <a:pt x="12647" y="6610"/>
                  <a:pt x="12665" y="6592"/>
                  <a:pt x="12687" y="6592"/>
                </a:cubicBezTo>
                <a:close/>
                <a:moveTo>
                  <a:pt x="12847" y="6592"/>
                </a:moveTo>
                <a:lnTo>
                  <a:pt x="12847" y="6592"/>
                </a:lnTo>
                <a:cubicBezTo>
                  <a:pt x="12869" y="6592"/>
                  <a:pt x="12887" y="6610"/>
                  <a:pt x="12887" y="6632"/>
                </a:cubicBezTo>
                <a:cubicBezTo>
                  <a:pt x="12887" y="6655"/>
                  <a:pt x="12869" y="6672"/>
                  <a:pt x="12847" y="6672"/>
                </a:cubicBezTo>
                <a:lnTo>
                  <a:pt x="12847" y="6672"/>
                </a:lnTo>
                <a:cubicBezTo>
                  <a:pt x="12825" y="6672"/>
                  <a:pt x="12807" y="6655"/>
                  <a:pt x="12807" y="6632"/>
                </a:cubicBezTo>
                <a:cubicBezTo>
                  <a:pt x="12807" y="6610"/>
                  <a:pt x="12825" y="6592"/>
                  <a:pt x="12847" y="6592"/>
                </a:cubicBezTo>
                <a:close/>
                <a:moveTo>
                  <a:pt x="13007" y="6592"/>
                </a:moveTo>
                <a:lnTo>
                  <a:pt x="13007" y="6592"/>
                </a:lnTo>
                <a:cubicBezTo>
                  <a:pt x="13029" y="6592"/>
                  <a:pt x="13047" y="6610"/>
                  <a:pt x="13047" y="6632"/>
                </a:cubicBezTo>
                <a:cubicBezTo>
                  <a:pt x="13047" y="6655"/>
                  <a:pt x="13029" y="6672"/>
                  <a:pt x="13007" y="6672"/>
                </a:cubicBezTo>
                <a:lnTo>
                  <a:pt x="13007" y="6672"/>
                </a:lnTo>
                <a:cubicBezTo>
                  <a:pt x="12985" y="6672"/>
                  <a:pt x="12967" y="6655"/>
                  <a:pt x="12967" y="6632"/>
                </a:cubicBezTo>
                <a:cubicBezTo>
                  <a:pt x="12967" y="6610"/>
                  <a:pt x="12985" y="6592"/>
                  <a:pt x="13007" y="6592"/>
                </a:cubicBezTo>
                <a:close/>
                <a:moveTo>
                  <a:pt x="13167" y="6592"/>
                </a:moveTo>
                <a:lnTo>
                  <a:pt x="13167" y="6592"/>
                </a:lnTo>
                <a:cubicBezTo>
                  <a:pt x="13189" y="6592"/>
                  <a:pt x="13207" y="6610"/>
                  <a:pt x="13207" y="6632"/>
                </a:cubicBezTo>
                <a:cubicBezTo>
                  <a:pt x="13207" y="6655"/>
                  <a:pt x="13189" y="6672"/>
                  <a:pt x="13167" y="6672"/>
                </a:cubicBezTo>
                <a:lnTo>
                  <a:pt x="13167" y="6672"/>
                </a:lnTo>
                <a:cubicBezTo>
                  <a:pt x="13145" y="6672"/>
                  <a:pt x="13127" y="6655"/>
                  <a:pt x="13127" y="6632"/>
                </a:cubicBezTo>
                <a:cubicBezTo>
                  <a:pt x="13127" y="6610"/>
                  <a:pt x="13145" y="6592"/>
                  <a:pt x="13167" y="6592"/>
                </a:cubicBezTo>
                <a:close/>
                <a:moveTo>
                  <a:pt x="13327" y="6592"/>
                </a:moveTo>
                <a:lnTo>
                  <a:pt x="13327" y="6592"/>
                </a:lnTo>
                <a:cubicBezTo>
                  <a:pt x="13349" y="6592"/>
                  <a:pt x="13367" y="6610"/>
                  <a:pt x="13367" y="6632"/>
                </a:cubicBezTo>
                <a:cubicBezTo>
                  <a:pt x="13367" y="6655"/>
                  <a:pt x="13349" y="6672"/>
                  <a:pt x="13327" y="6672"/>
                </a:cubicBezTo>
                <a:lnTo>
                  <a:pt x="13327" y="6672"/>
                </a:lnTo>
                <a:cubicBezTo>
                  <a:pt x="13305" y="6672"/>
                  <a:pt x="13287" y="6655"/>
                  <a:pt x="13287" y="6632"/>
                </a:cubicBezTo>
                <a:cubicBezTo>
                  <a:pt x="13287" y="6610"/>
                  <a:pt x="13305" y="6592"/>
                  <a:pt x="13327" y="6592"/>
                </a:cubicBezTo>
                <a:close/>
                <a:moveTo>
                  <a:pt x="13487" y="6592"/>
                </a:moveTo>
                <a:lnTo>
                  <a:pt x="13487" y="6592"/>
                </a:lnTo>
                <a:cubicBezTo>
                  <a:pt x="13509" y="6592"/>
                  <a:pt x="13527" y="6610"/>
                  <a:pt x="13527" y="6632"/>
                </a:cubicBezTo>
                <a:cubicBezTo>
                  <a:pt x="13527" y="6655"/>
                  <a:pt x="13509" y="6672"/>
                  <a:pt x="13487" y="6672"/>
                </a:cubicBezTo>
                <a:lnTo>
                  <a:pt x="13487" y="6672"/>
                </a:lnTo>
                <a:cubicBezTo>
                  <a:pt x="13465" y="6672"/>
                  <a:pt x="13447" y="6655"/>
                  <a:pt x="13447" y="6632"/>
                </a:cubicBezTo>
                <a:cubicBezTo>
                  <a:pt x="13447" y="6610"/>
                  <a:pt x="13465" y="6592"/>
                  <a:pt x="13487" y="6592"/>
                </a:cubicBezTo>
                <a:close/>
                <a:moveTo>
                  <a:pt x="13647" y="6592"/>
                </a:moveTo>
                <a:lnTo>
                  <a:pt x="13647" y="6592"/>
                </a:lnTo>
                <a:cubicBezTo>
                  <a:pt x="13669" y="6592"/>
                  <a:pt x="13687" y="6610"/>
                  <a:pt x="13687" y="6632"/>
                </a:cubicBezTo>
                <a:cubicBezTo>
                  <a:pt x="13687" y="6655"/>
                  <a:pt x="13669" y="6672"/>
                  <a:pt x="13647" y="6672"/>
                </a:cubicBezTo>
                <a:lnTo>
                  <a:pt x="13647" y="6672"/>
                </a:lnTo>
                <a:cubicBezTo>
                  <a:pt x="13625" y="6672"/>
                  <a:pt x="13607" y="6655"/>
                  <a:pt x="13607" y="6632"/>
                </a:cubicBezTo>
                <a:cubicBezTo>
                  <a:pt x="13607" y="6610"/>
                  <a:pt x="13625" y="6592"/>
                  <a:pt x="13647" y="6592"/>
                </a:cubicBezTo>
                <a:close/>
                <a:moveTo>
                  <a:pt x="13807" y="6592"/>
                </a:moveTo>
                <a:lnTo>
                  <a:pt x="13807" y="6592"/>
                </a:lnTo>
                <a:cubicBezTo>
                  <a:pt x="13829" y="6592"/>
                  <a:pt x="13847" y="6610"/>
                  <a:pt x="13847" y="6632"/>
                </a:cubicBezTo>
                <a:cubicBezTo>
                  <a:pt x="13847" y="6655"/>
                  <a:pt x="13829" y="6672"/>
                  <a:pt x="13807" y="6672"/>
                </a:cubicBezTo>
                <a:lnTo>
                  <a:pt x="13807" y="6672"/>
                </a:lnTo>
                <a:cubicBezTo>
                  <a:pt x="13785" y="6672"/>
                  <a:pt x="13767" y="6655"/>
                  <a:pt x="13767" y="6632"/>
                </a:cubicBezTo>
                <a:cubicBezTo>
                  <a:pt x="13767" y="6610"/>
                  <a:pt x="13785" y="6592"/>
                  <a:pt x="13807" y="6592"/>
                </a:cubicBezTo>
                <a:close/>
                <a:moveTo>
                  <a:pt x="13967" y="6592"/>
                </a:moveTo>
                <a:lnTo>
                  <a:pt x="13967" y="6592"/>
                </a:lnTo>
                <a:cubicBezTo>
                  <a:pt x="13990" y="6592"/>
                  <a:pt x="14007" y="6610"/>
                  <a:pt x="14007" y="6632"/>
                </a:cubicBezTo>
                <a:cubicBezTo>
                  <a:pt x="14007" y="6655"/>
                  <a:pt x="13990" y="6672"/>
                  <a:pt x="13967" y="6672"/>
                </a:cubicBezTo>
                <a:lnTo>
                  <a:pt x="13967" y="6672"/>
                </a:lnTo>
                <a:cubicBezTo>
                  <a:pt x="13945" y="6672"/>
                  <a:pt x="13927" y="6655"/>
                  <a:pt x="13927" y="6632"/>
                </a:cubicBezTo>
                <a:cubicBezTo>
                  <a:pt x="13927" y="6610"/>
                  <a:pt x="13945" y="6592"/>
                  <a:pt x="13967" y="6592"/>
                </a:cubicBezTo>
                <a:close/>
                <a:moveTo>
                  <a:pt x="14127" y="6592"/>
                </a:moveTo>
                <a:lnTo>
                  <a:pt x="14128" y="6592"/>
                </a:lnTo>
                <a:cubicBezTo>
                  <a:pt x="14150" y="6592"/>
                  <a:pt x="14168" y="6610"/>
                  <a:pt x="14168" y="6632"/>
                </a:cubicBezTo>
                <a:cubicBezTo>
                  <a:pt x="14168" y="6655"/>
                  <a:pt x="14150" y="6672"/>
                  <a:pt x="14128" y="6672"/>
                </a:cubicBezTo>
                <a:lnTo>
                  <a:pt x="14127" y="6672"/>
                </a:lnTo>
                <a:cubicBezTo>
                  <a:pt x="14105" y="6672"/>
                  <a:pt x="14087" y="6655"/>
                  <a:pt x="14087" y="6632"/>
                </a:cubicBezTo>
                <a:cubicBezTo>
                  <a:pt x="14087" y="6610"/>
                  <a:pt x="14105" y="6592"/>
                  <a:pt x="14127" y="6592"/>
                </a:cubicBezTo>
                <a:close/>
                <a:moveTo>
                  <a:pt x="14288" y="6592"/>
                </a:moveTo>
                <a:lnTo>
                  <a:pt x="14288" y="6592"/>
                </a:lnTo>
                <a:cubicBezTo>
                  <a:pt x="14310" y="6592"/>
                  <a:pt x="14328" y="6610"/>
                  <a:pt x="14328" y="6632"/>
                </a:cubicBezTo>
                <a:cubicBezTo>
                  <a:pt x="14328" y="6655"/>
                  <a:pt x="14310" y="6672"/>
                  <a:pt x="14288" y="6672"/>
                </a:cubicBezTo>
                <a:lnTo>
                  <a:pt x="14288" y="6672"/>
                </a:lnTo>
                <a:cubicBezTo>
                  <a:pt x="14265" y="6672"/>
                  <a:pt x="14248" y="6655"/>
                  <a:pt x="14248" y="6632"/>
                </a:cubicBezTo>
                <a:cubicBezTo>
                  <a:pt x="14248" y="6610"/>
                  <a:pt x="14265" y="6592"/>
                  <a:pt x="14288" y="6592"/>
                </a:cubicBezTo>
                <a:close/>
                <a:moveTo>
                  <a:pt x="14448" y="6592"/>
                </a:moveTo>
                <a:lnTo>
                  <a:pt x="14448" y="6592"/>
                </a:lnTo>
                <a:cubicBezTo>
                  <a:pt x="14470" y="6592"/>
                  <a:pt x="14488" y="6610"/>
                  <a:pt x="14488" y="6632"/>
                </a:cubicBezTo>
                <a:cubicBezTo>
                  <a:pt x="14488" y="6655"/>
                  <a:pt x="14470" y="6672"/>
                  <a:pt x="14448" y="6672"/>
                </a:cubicBezTo>
                <a:lnTo>
                  <a:pt x="14448" y="6672"/>
                </a:lnTo>
                <a:cubicBezTo>
                  <a:pt x="14426" y="6672"/>
                  <a:pt x="14408" y="6655"/>
                  <a:pt x="14408" y="6632"/>
                </a:cubicBezTo>
                <a:cubicBezTo>
                  <a:pt x="14408" y="6610"/>
                  <a:pt x="14426" y="6592"/>
                  <a:pt x="14448" y="6592"/>
                </a:cubicBezTo>
                <a:close/>
                <a:moveTo>
                  <a:pt x="14608" y="6592"/>
                </a:moveTo>
                <a:lnTo>
                  <a:pt x="14608" y="6592"/>
                </a:lnTo>
                <a:cubicBezTo>
                  <a:pt x="14630" y="6592"/>
                  <a:pt x="14648" y="6610"/>
                  <a:pt x="14648" y="6632"/>
                </a:cubicBezTo>
                <a:cubicBezTo>
                  <a:pt x="14648" y="6655"/>
                  <a:pt x="14630" y="6672"/>
                  <a:pt x="14608" y="6672"/>
                </a:cubicBezTo>
                <a:lnTo>
                  <a:pt x="14608" y="6672"/>
                </a:lnTo>
                <a:cubicBezTo>
                  <a:pt x="14586" y="6672"/>
                  <a:pt x="14568" y="6655"/>
                  <a:pt x="14568" y="6632"/>
                </a:cubicBezTo>
                <a:cubicBezTo>
                  <a:pt x="14568" y="6610"/>
                  <a:pt x="14586" y="6592"/>
                  <a:pt x="14608" y="6592"/>
                </a:cubicBezTo>
                <a:close/>
                <a:moveTo>
                  <a:pt x="14768" y="6592"/>
                </a:moveTo>
                <a:lnTo>
                  <a:pt x="14768" y="6592"/>
                </a:lnTo>
                <a:cubicBezTo>
                  <a:pt x="14790" y="6592"/>
                  <a:pt x="14808" y="6610"/>
                  <a:pt x="14808" y="6632"/>
                </a:cubicBezTo>
                <a:cubicBezTo>
                  <a:pt x="14808" y="6655"/>
                  <a:pt x="14790" y="6672"/>
                  <a:pt x="14768" y="6672"/>
                </a:cubicBezTo>
                <a:lnTo>
                  <a:pt x="14768" y="6672"/>
                </a:lnTo>
                <a:cubicBezTo>
                  <a:pt x="14746" y="6672"/>
                  <a:pt x="14728" y="6655"/>
                  <a:pt x="14728" y="6632"/>
                </a:cubicBezTo>
                <a:cubicBezTo>
                  <a:pt x="14728" y="6610"/>
                  <a:pt x="14746" y="6592"/>
                  <a:pt x="14768" y="6592"/>
                </a:cubicBezTo>
                <a:close/>
                <a:moveTo>
                  <a:pt x="14928" y="6592"/>
                </a:moveTo>
                <a:lnTo>
                  <a:pt x="14928" y="6592"/>
                </a:lnTo>
                <a:cubicBezTo>
                  <a:pt x="14950" y="6592"/>
                  <a:pt x="14968" y="6610"/>
                  <a:pt x="14968" y="6632"/>
                </a:cubicBezTo>
                <a:cubicBezTo>
                  <a:pt x="14968" y="6655"/>
                  <a:pt x="14950" y="6672"/>
                  <a:pt x="14928" y="6672"/>
                </a:cubicBezTo>
                <a:lnTo>
                  <a:pt x="14928" y="6672"/>
                </a:lnTo>
                <a:cubicBezTo>
                  <a:pt x="14906" y="6672"/>
                  <a:pt x="14888" y="6655"/>
                  <a:pt x="14888" y="6632"/>
                </a:cubicBezTo>
                <a:cubicBezTo>
                  <a:pt x="14888" y="6610"/>
                  <a:pt x="14906" y="6592"/>
                  <a:pt x="14928" y="6592"/>
                </a:cubicBezTo>
                <a:close/>
                <a:moveTo>
                  <a:pt x="40" y="4392"/>
                </a:moveTo>
                <a:lnTo>
                  <a:pt x="41" y="4392"/>
                </a:lnTo>
                <a:cubicBezTo>
                  <a:pt x="63" y="4392"/>
                  <a:pt x="81" y="4410"/>
                  <a:pt x="81" y="4432"/>
                </a:cubicBezTo>
                <a:cubicBezTo>
                  <a:pt x="81" y="4455"/>
                  <a:pt x="63" y="4472"/>
                  <a:pt x="41" y="4472"/>
                </a:cubicBezTo>
                <a:lnTo>
                  <a:pt x="40" y="4472"/>
                </a:lnTo>
                <a:cubicBezTo>
                  <a:pt x="18" y="4472"/>
                  <a:pt x="0" y="4455"/>
                  <a:pt x="0" y="4432"/>
                </a:cubicBezTo>
                <a:cubicBezTo>
                  <a:pt x="0" y="4410"/>
                  <a:pt x="18" y="4392"/>
                  <a:pt x="40" y="4392"/>
                </a:cubicBezTo>
                <a:close/>
                <a:moveTo>
                  <a:pt x="201" y="4392"/>
                </a:moveTo>
                <a:lnTo>
                  <a:pt x="201" y="4392"/>
                </a:lnTo>
                <a:cubicBezTo>
                  <a:pt x="223" y="4392"/>
                  <a:pt x="241" y="4410"/>
                  <a:pt x="241" y="4432"/>
                </a:cubicBezTo>
                <a:cubicBezTo>
                  <a:pt x="241" y="4455"/>
                  <a:pt x="223" y="4472"/>
                  <a:pt x="201" y="4472"/>
                </a:cubicBezTo>
                <a:lnTo>
                  <a:pt x="201" y="4472"/>
                </a:lnTo>
                <a:cubicBezTo>
                  <a:pt x="178" y="4472"/>
                  <a:pt x="161" y="4455"/>
                  <a:pt x="161" y="4432"/>
                </a:cubicBezTo>
                <a:cubicBezTo>
                  <a:pt x="161" y="4410"/>
                  <a:pt x="178" y="4392"/>
                  <a:pt x="201" y="4392"/>
                </a:cubicBezTo>
                <a:close/>
                <a:moveTo>
                  <a:pt x="361" y="4392"/>
                </a:moveTo>
                <a:lnTo>
                  <a:pt x="361" y="4392"/>
                </a:lnTo>
                <a:cubicBezTo>
                  <a:pt x="383" y="4392"/>
                  <a:pt x="401" y="4410"/>
                  <a:pt x="401" y="4432"/>
                </a:cubicBezTo>
                <a:cubicBezTo>
                  <a:pt x="401" y="4455"/>
                  <a:pt x="383" y="4472"/>
                  <a:pt x="361" y="4472"/>
                </a:cubicBezTo>
                <a:lnTo>
                  <a:pt x="361" y="4472"/>
                </a:lnTo>
                <a:cubicBezTo>
                  <a:pt x="339" y="4472"/>
                  <a:pt x="321" y="4455"/>
                  <a:pt x="321" y="4432"/>
                </a:cubicBezTo>
                <a:cubicBezTo>
                  <a:pt x="321" y="4410"/>
                  <a:pt x="339" y="4392"/>
                  <a:pt x="361" y="4392"/>
                </a:cubicBezTo>
                <a:close/>
                <a:moveTo>
                  <a:pt x="521" y="4392"/>
                </a:moveTo>
                <a:lnTo>
                  <a:pt x="521" y="4392"/>
                </a:lnTo>
                <a:cubicBezTo>
                  <a:pt x="543" y="4392"/>
                  <a:pt x="561" y="4410"/>
                  <a:pt x="561" y="4432"/>
                </a:cubicBezTo>
                <a:cubicBezTo>
                  <a:pt x="561" y="4455"/>
                  <a:pt x="543" y="4472"/>
                  <a:pt x="521" y="4472"/>
                </a:cubicBezTo>
                <a:lnTo>
                  <a:pt x="521" y="4472"/>
                </a:lnTo>
                <a:cubicBezTo>
                  <a:pt x="499" y="4472"/>
                  <a:pt x="481" y="4455"/>
                  <a:pt x="481" y="4432"/>
                </a:cubicBezTo>
                <a:cubicBezTo>
                  <a:pt x="481" y="4410"/>
                  <a:pt x="499" y="4392"/>
                  <a:pt x="521" y="4392"/>
                </a:cubicBezTo>
                <a:close/>
                <a:moveTo>
                  <a:pt x="681" y="4392"/>
                </a:moveTo>
                <a:lnTo>
                  <a:pt x="681" y="4392"/>
                </a:lnTo>
                <a:cubicBezTo>
                  <a:pt x="703" y="4392"/>
                  <a:pt x="721" y="4410"/>
                  <a:pt x="721" y="4432"/>
                </a:cubicBezTo>
                <a:cubicBezTo>
                  <a:pt x="721" y="4455"/>
                  <a:pt x="703" y="4472"/>
                  <a:pt x="681" y="4472"/>
                </a:cubicBezTo>
                <a:lnTo>
                  <a:pt x="681" y="4472"/>
                </a:lnTo>
                <a:cubicBezTo>
                  <a:pt x="659" y="4472"/>
                  <a:pt x="641" y="4455"/>
                  <a:pt x="641" y="4432"/>
                </a:cubicBezTo>
                <a:cubicBezTo>
                  <a:pt x="641" y="4410"/>
                  <a:pt x="659" y="4392"/>
                  <a:pt x="681" y="4392"/>
                </a:cubicBezTo>
                <a:close/>
                <a:moveTo>
                  <a:pt x="841" y="4392"/>
                </a:moveTo>
                <a:lnTo>
                  <a:pt x="841" y="4392"/>
                </a:lnTo>
                <a:cubicBezTo>
                  <a:pt x="863" y="4392"/>
                  <a:pt x="881" y="4410"/>
                  <a:pt x="881" y="4432"/>
                </a:cubicBezTo>
                <a:cubicBezTo>
                  <a:pt x="881" y="4455"/>
                  <a:pt x="863" y="4472"/>
                  <a:pt x="841" y="4472"/>
                </a:cubicBezTo>
                <a:lnTo>
                  <a:pt x="841" y="4472"/>
                </a:lnTo>
                <a:cubicBezTo>
                  <a:pt x="819" y="4472"/>
                  <a:pt x="801" y="4455"/>
                  <a:pt x="801" y="4432"/>
                </a:cubicBezTo>
                <a:cubicBezTo>
                  <a:pt x="801" y="4410"/>
                  <a:pt x="819" y="4392"/>
                  <a:pt x="841" y="4392"/>
                </a:cubicBezTo>
                <a:close/>
                <a:moveTo>
                  <a:pt x="1001" y="4392"/>
                </a:moveTo>
                <a:lnTo>
                  <a:pt x="1001" y="4392"/>
                </a:lnTo>
                <a:cubicBezTo>
                  <a:pt x="1023" y="4392"/>
                  <a:pt x="1041" y="4410"/>
                  <a:pt x="1041" y="4432"/>
                </a:cubicBezTo>
                <a:cubicBezTo>
                  <a:pt x="1041" y="4455"/>
                  <a:pt x="1023" y="4472"/>
                  <a:pt x="1001" y="4472"/>
                </a:cubicBezTo>
                <a:lnTo>
                  <a:pt x="1001" y="4472"/>
                </a:lnTo>
                <a:cubicBezTo>
                  <a:pt x="979" y="4472"/>
                  <a:pt x="961" y="4455"/>
                  <a:pt x="961" y="4432"/>
                </a:cubicBezTo>
                <a:cubicBezTo>
                  <a:pt x="961" y="4410"/>
                  <a:pt x="979" y="4392"/>
                  <a:pt x="1001" y="4392"/>
                </a:cubicBezTo>
                <a:close/>
                <a:moveTo>
                  <a:pt x="1161" y="4392"/>
                </a:moveTo>
                <a:lnTo>
                  <a:pt x="1161" y="4392"/>
                </a:lnTo>
                <a:cubicBezTo>
                  <a:pt x="1183" y="4392"/>
                  <a:pt x="1201" y="4410"/>
                  <a:pt x="1201" y="4432"/>
                </a:cubicBezTo>
                <a:cubicBezTo>
                  <a:pt x="1201" y="4455"/>
                  <a:pt x="1183" y="4472"/>
                  <a:pt x="1161" y="4472"/>
                </a:cubicBezTo>
                <a:lnTo>
                  <a:pt x="1161" y="4472"/>
                </a:lnTo>
                <a:cubicBezTo>
                  <a:pt x="1139" y="4472"/>
                  <a:pt x="1121" y="4455"/>
                  <a:pt x="1121" y="4432"/>
                </a:cubicBezTo>
                <a:cubicBezTo>
                  <a:pt x="1121" y="4410"/>
                  <a:pt x="1139" y="4392"/>
                  <a:pt x="1161" y="4392"/>
                </a:cubicBezTo>
                <a:close/>
                <a:moveTo>
                  <a:pt x="1321" y="4392"/>
                </a:moveTo>
                <a:lnTo>
                  <a:pt x="1321" y="4392"/>
                </a:lnTo>
                <a:cubicBezTo>
                  <a:pt x="1343" y="4392"/>
                  <a:pt x="1361" y="4410"/>
                  <a:pt x="1361" y="4432"/>
                </a:cubicBezTo>
                <a:cubicBezTo>
                  <a:pt x="1361" y="4455"/>
                  <a:pt x="1343" y="4472"/>
                  <a:pt x="1321" y="4472"/>
                </a:cubicBezTo>
                <a:lnTo>
                  <a:pt x="1321" y="4472"/>
                </a:lnTo>
                <a:cubicBezTo>
                  <a:pt x="1299" y="4472"/>
                  <a:pt x="1281" y="4455"/>
                  <a:pt x="1281" y="4432"/>
                </a:cubicBezTo>
                <a:cubicBezTo>
                  <a:pt x="1281" y="4410"/>
                  <a:pt x="1299" y="4392"/>
                  <a:pt x="1321" y="4392"/>
                </a:cubicBezTo>
                <a:close/>
                <a:moveTo>
                  <a:pt x="1481" y="4392"/>
                </a:moveTo>
                <a:lnTo>
                  <a:pt x="1481" y="4392"/>
                </a:lnTo>
                <a:cubicBezTo>
                  <a:pt x="1503" y="4392"/>
                  <a:pt x="1521" y="4410"/>
                  <a:pt x="1521" y="4432"/>
                </a:cubicBezTo>
                <a:cubicBezTo>
                  <a:pt x="1521" y="4455"/>
                  <a:pt x="1503" y="4472"/>
                  <a:pt x="1481" y="4472"/>
                </a:cubicBezTo>
                <a:lnTo>
                  <a:pt x="1481" y="4472"/>
                </a:lnTo>
                <a:cubicBezTo>
                  <a:pt x="1459" y="4472"/>
                  <a:pt x="1441" y="4455"/>
                  <a:pt x="1441" y="4432"/>
                </a:cubicBezTo>
                <a:cubicBezTo>
                  <a:pt x="1441" y="4410"/>
                  <a:pt x="1459" y="4392"/>
                  <a:pt x="1481" y="4392"/>
                </a:cubicBezTo>
                <a:close/>
                <a:moveTo>
                  <a:pt x="1641" y="4392"/>
                </a:moveTo>
                <a:lnTo>
                  <a:pt x="1641" y="4392"/>
                </a:lnTo>
                <a:cubicBezTo>
                  <a:pt x="1663" y="4392"/>
                  <a:pt x="1681" y="4410"/>
                  <a:pt x="1681" y="4432"/>
                </a:cubicBezTo>
                <a:cubicBezTo>
                  <a:pt x="1681" y="4455"/>
                  <a:pt x="1663" y="4472"/>
                  <a:pt x="1641" y="4472"/>
                </a:cubicBezTo>
                <a:lnTo>
                  <a:pt x="1641" y="4472"/>
                </a:lnTo>
                <a:cubicBezTo>
                  <a:pt x="1619" y="4472"/>
                  <a:pt x="1601" y="4455"/>
                  <a:pt x="1601" y="4432"/>
                </a:cubicBezTo>
                <a:cubicBezTo>
                  <a:pt x="1601" y="4410"/>
                  <a:pt x="1619" y="4392"/>
                  <a:pt x="1641" y="4392"/>
                </a:cubicBezTo>
                <a:close/>
                <a:moveTo>
                  <a:pt x="1801" y="4392"/>
                </a:moveTo>
                <a:lnTo>
                  <a:pt x="1801" y="4392"/>
                </a:lnTo>
                <a:cubicBezTo>
                  <a:pt x="1824" y="4392"/>
                  <a:pt x="1841" y="4410"/>
                  <a:pt x="1841" y="4432"/>
                </a:cubicBezTo>
                <a:cubicBezTo>
                  <a:pt x="1841" y="4455"/>
                  <a:pt x="1824" y="4472"/>
                  <a:pt x="1801" y="4472"/>
                </a:cubicBezTo>
                <a:lnTo>
                  <a:pt x="1801" y="4472"/>
                </a:lnTo>
                <a:cubicBezTo>
                  <a:pt x="1779" y="4472"/>
                  <a:pt x="1761" y="4455"/>
                  <a:pt x="1761" y="4432"/>
                </a:cubicBezTo>
                <a:cubicBezTo>
                  <a:pt x="1761" y="4410"/>
                  <a:pt x="1779" y="4392"/>
                  <a:pt x="1801" y="4392"/>
                </a:cubicBezTo>
                <a:close/>
                <a:moveTo>
                  <a:pt x="1961" y="4392"/>
                </a:moveTo>
                <a:lnTo>
                  <a:pt x="1962" y="4392"/>
                </a:lnTo>
                <a:cubicBezTo>
                  <a:pt x="1984" y="4392"/>
                  <a:pt x="2002" y="4410"/>
                  <a:pt x="2002" y="4432"/>
                </a:cubicBezTo>
                <a:cubicBezTo>
                  <a:pt x="2002" y="4455"/>
                  <a:pt x="1984" y="4472"/>
                  <a:pt x="1962" y="4472"/>
                </a:cubicBezTo>
                <a:lnTo>
                  <a:pt x="1961" y="4472"/>
                </a:lnTo>
                <a:cubicBezTo>
                  <a:pt x="1939" y="4472"/>
                  <a:pt x="1921" y="4455"/>
                  <a:pt x="1921" y="4432"/>
                </a:cubicBezTo>
                <a:cubicBezTo>
                  <a:pt x="1921" y="4410"/>
                  <a:pt x="1939" y="4392"/>
                  <a:pt x="1961" y="4392"/>
                </a:cubicBezTo>
                <a:close/>
                <a:moveTo>
                  <a:pt x="2122" y="4392"/>
                </a:moveTo>
                <a:lnTo>
                  <a:pt x="2122" y="4392"/>
                </a:lnTo>
                <a:cubicBezTo>
                  <a:pt x="2144" y="4392"/>
                  <a:pt x="2162" y="4410"/>
                  <a:pt x="2162" y="4432"/>
                </a:cubicBezTo>
                <a:cubicBezTo>
                  <a:pt x="2162" y="4455"/>
                  <a:pt x="2144" y="4472"/>
                  <a:pt x="2122" y="4472"/>
                </a:cubicBezTo>
                <a:lnTo>
                  <a:pt x="2122" y="4472"/>
                </a:lnTo>
                <a:cubicBezTo>
                  <a:pt x="2099" y="4472"/>
                  <a:pt x="2082" y="4455"/>
                  <a:pt x="2082" y="4432"/>
                </a:cubicBezTo>
                <a:cubicBezTo>
                  <a:pt x="2082" y="4410"/>
                  <a:pt x="2099" y="4392"/>
                  <a:pt x="2122" y="4392"/>
                </a:cubicBezTo>
                <a:close/>
                <a:moveTo>
                  <a:pt x="2282" y="4392"/>
                </a:moveTo>
                <a:lnTo>
                  <a:pt x="2282" y="4392"/>
                </a:lnTo>
                <a:cubicBezTo>
                  <a:pt x="2304" y="4392"/>
                  <a:pt x="2322" y="4410"/>
                  <a:pt x="2322" y="4432"/>
                </a:cubicBezTo>
                <a:cubicBezTo>
                  <a:pt x="2322" y="4455"/>
                  <a:pt x="2304" y="4472"/>
                  <a:pt x="2282" y="4472"/>
                </a:cubicBezTo>
                <a:lnTo>
                  <a:pt x="2282" y="4472"/>
                </a:lnTo>
                <a:cubicBezTo>
                  <a:pt x="2259" y="4472"/>
                  <a:pt x="2242" y="4455"/>
                  <a:pt x="2242" y="4432"/>
                </a:cubicBezTo>
                <a:cubicBezTo>
                  <a:pt x="2242" y="4410"/>
                  <a:pt x="2259" y="4392"/>
                  <a:pt x="2282" y="4392"/>
                </a:cubicBezTo>
                <a:close/>
                <a:moveTo>
                  <a:pt x="2442" y="4392"/>
                </a:moveTo>
                <a:lnTo>
                  <a:pt x="2442" y="4392"/>
                </a:lnTo>
                <a:cubicBezTo>
                  <a:pt x="2464" y="4392"/>
                  <a:pt x="2482" y="4410"/>
                  <a:pt x="2482" y="4432"/>
                </a:cubicBezTo>
                <a:cubicBezTo>
                  <a:pt x="2482" y="4455"/>
                  <a:pt x="2464" y="4472"/>
                  <a:pt x="2442" y="4472"/>
                </a:cubicBezTo>
                <a:lnTo>
                  <a:pt x="2442" y="4472"/>
                </a:lnTo>
                <a:cubicBezTo>
                  <a:pt x="2420" y="4472"/>
                  <a:pt x="2402" y="4455"/>
                  <a:pt x="2402" y="4432"/>
                </a:cubicBezTo>
                <a:cubicBezTo>
                  <a:pt x="2402" y="4410"/>
                  <a:pt x="2420" y="4392"/>
                  <a:pt x="2442" y="4392"/>
                </a:cubicBezTo>
                <a:close/>
                <a:moveTo>
                  <a:pt x="2602" y="4392"/>
                </a:moveTo>
                <a:lnTo>
                  <a:pt x="2602" y="4392"/>
                </a:lnTo>
                <a:cubicBezTo>
                  <a:pt x="2624" y="4392"/>
                  <a:pt x="2642" y="4410"/>
                  <a:pt x="2642" y="4432"/>
                </a:cubicBezTo>
                <a:cubicBezTo>
                  <a:pt x="2642" y="4455"/>
                  <a:pt x="2624" y="4472"/>
                  <a:pt x="2602" y="4472"/>
                </a:cubicBezTo>
                <a:lnTo>
                  <a:pt x="2602" y="4472"/>
                </a:lnTo>
                <a:cubicBezTo>
                  <a:pt x="2580" y="4472"/>
                  <a:pt x="2562" y="4455"/>
                  <a:pt x="2562" y="4432"/>
                </a:cubicBezTo>
                <a:cubicBezTo>
                  <a:pt x="2562" y="4410"/>
                  <a:pt x="2580" y="4392"/>
                  <a:pt x="2602" y="4392"/>
                </a:cubicBezTo>
                <a:close/>
                <a:moveTo>
                  <a:pt x="2762" y="4392"/>
                </a:moveTo>
                <a:lnTo>
                  <a:pt x="2762" y="4392"/>
                </a:lnTo>
                <a:cubicBezTo>
                  <a:pt x="2784" y="4392"/>
                  <a:pt x="2802" y="4410"/>
                  <a:pt x="2802" y="4432"/>
                </a:cubicBezTo>
                <a:cubicBezTo>
                  <a:pt x="2802" y="4455"/>
                  <a:pt x="2784" y="4472"/>
                  <a:pt x="2762" y="4472"/>
                </a:cubicBezTo>
                <a:lnTo>
                  <a:pt x="2762" y="4472"/>
                </a:lnTo>
                <a:cubicBezTo>
                  <a:pt x="2740" y="4472"/>
                  <a:pt x="2722" y="4455"/>
                  <a:pt x="2722" y="4432"/>
                </a:cubicBezTo>
                <a:cubicBezTo>
                  <a:pt x="2722" y="4410"/>
                  <a:pt x="2740" y="4392"/>
                  <a:pt x="2762" y="4392"/>
                </a:cubicBezTo>
                <a:close/>
                <a:moveTo>
                  <a:pt x="2922" y="4392"/>
                </a:moveTo>
                <a:lnTo>
                  <a:pt x="2922" y="4392"/>
                </a:lnTo>
                <a:cubicBezTo>
                  <a:pt x="2944" y="4392"/>
                  <a:pt x="2962" y="4410"/>
                  <a:pt x="2962" y="4432"/>
                </a:cubicBezTo>
                <a:cubicBezTo>
                  <a:pt x="2962" y="4455"/>
                  <a:pt x="2944" y="4472"/>
                  <a:pt x="2922" y="4472"/>
                </a:cubicBezTo>
                <a:lnTo>
                  <a:pt x="2922" y="4472"/>
                </a:lnTo>
                <a:cubicBezTo>
                  <a:pt x="2900" y="4472"/>
                  <a:pt x="2882" y="4455"/>
                  <a:pt x="2882" y="4432"/>
                </a:cubicBezTo>
                <a:cubicBezTo>
                  <a:pt x="2882" y="4410"/>
                  <a:pt x="2900" y="4392"/>
                  <a:pt x="2922" y="4392"/>
                </a:cubicBezTo>
                <a:close/>
                <a:moveTo>
                  <a:pt x="3082" y="4392"/>
                </a:moveTo>
                <a:lnTo>
                  <a:pt x="3082" y="4392"/>
                </a:lnTo>
                <a:cubicBezTo>
                  <a:pt x="3104" y="4392"/>
                  <a:pt x="3122" y="4410"/>
                  <a:pt x="3122" y="4432"/>
                </a:cubicBezTo>
                <a:cubicBezTo>
                  <a:pt x="3122" y="4455"/>
                  <a:pt x="3104" y="4472"/>
                  <a:pt x="3082" y="4472"/>
                </a:cubicBezTo>
                <a:lnTo>
                  <a:pt x="3082" y="4472"/>
                </a:lnTo>
                <a:cubicBezTo>
                  <a:pt x="3060" y="4472"/>
                  <a:pt x="3042" y="4455"/>
                  <a:pt x="3042" y="4432"/>
                </a:cubicBezTo>
                <a:cubicBezTo>
                  <a:pt x="3042" y="4410"/>
                  <a:pt x="3060" y="4392"/>
                  <a:pt x="3082" y="4392"/>
                </a:cubicBezTo>
                <a:close/>
                <a:moveTo>
                  <a:pt x="3242" y="4392"/>
                </a:moveTo>
                <a:lnTo>
                  <a:pt x="3242" y="4392"/>
                </a:lnTo>
                <a:cubicBezTo>
                  <a:pt x="3264" y="4392"/>
                  <a:pt x="3282" y="4410"/>
                  <a:pt x="3282" y="4432"/>
                </a:cubicBezTo>
                <a:cubicBezTo>
                  <a:pt x="3282" y="4455"/>
                  <a:pt x="3264" y="4472"/>
                  <a:pt x="3242" y="4472"/>
                </a:cubicBezTo>
                <a:lnTo>
                  <a:pt x="3242" y="4472"/>
                </a:lnTo>
                <a:cubicBezTo>
                  <a:pt x="3220" y="4472"/>
                  <a:pt x="3202" y="4455"/>
                  <a:pt x="3202" y="4432"/>
                </a:cubicBezTo>
                <a:cubicBezTo>
                  <a:pt x="3202" y="4410"/>
                  <a:pt x="3220" y="4392"/>
                  <a:pt x="3242" y="4392"/>
                </a:cubicBezTo>
                <a:close/>
                <a:moveTo>
                  <a:pt x="3402" y="4392"/>
                </a:moveTo>
                <a:lnTo>
                  <a:pt x="3402" y="4392"/>
                </a:lnTo>
                <a:cubicBezTo>
                  <a:pt x="3424" y="4392"/>
                  <a:pt x="3442" y="4410"/>
                  <a:pt x="3442" y="4432"/>
                </a:cubicBezTo>
                <a:cubicBezTo>
                  <a:pt x="3442" y="4455"/>
                  <a:pt x="3424" y="4472"/>
                  <a:pt x="3402" y="4472"/>
                </a:cubicBezTo>
                <a:lnTo>
                  <a:pt x="3402" y="4472"/>
                </a:lnTo>
                <a:cubicBezTo>
                  <a:pt x="3380" y="4472"/>
                  <a:pt x="3362" y="4455"/>
                  <a:pt x="3362" y="4432"/>
                </a:cubicBezTo>
                <a:cubicBezTo>
                  <a:pt x="3362" y="4410"/>
                  <a:pt x="3380" y="4392"/>
                  <a:pt x="3402" y="4392"/>
                </a:cubicBezTo>
                <a:close/>
                <a:moveTo>
                  <a:pt x="3562" y="4392"/>
                </a:moveTo>
                <a:lnTo>
                  <a:pt x="3562" y="4392"/>
                </a:lnTo>
                <a:cubicBezTo>
                  <a:pt x="3584" y="4392"/>
                  <a:pt x="3602" y="4410"/>
                  <a:pt x="3602" y="4432"/>
                </a:cubicBezTo>
                <a:cubicBezTo>
                  <a:pt x="3602" y="4455"/>
                  <a:pt x="3584" y="4472"/>
                  <a:pt x="3562" y="4472"/>
                </a:cubicBezTo>
                <a:lnTo>
                  <a:pt x="3562" y="4472"/>
                </a:lnTo>
                <a:cubicBezTo>
                  <a:pt x="3540" y="4472"/>
                  <a:pt x="3522" y="4455"/>
                  <a:pt x="3522" y="4432"/>
                </a:cubicBezTo>
                <a:cubicBezTo>
                  <a:pt x="3522" y="4410"/>
                  <a:pt x="3540" y="4392"/>
                  <a:pt x="3562" y="4392"/>
                </a:cubicBezTo>
                <a:close/>
                <a:moveTo>
                  <a:pt x="3722" y="4392"/>
                </a:moveTo>
                <a:lnTo>
                  <a:pt x="3722" y="4392"/>
                </a:lnTo>
                <a:cubicBezTo>
                  <a:pt x="3744" y="4392"/>
                  <a:pt x="3762" y="4410"/>
                  <a:pt x="3762" y="4432"/>
                </a:cubicBezTo>
                <a:cubicBezTo>
                  <a:pt x="3762" y="4455"/>
                  <a:pt x="3744" y="4472"/>
                  <a:pt x="3722" y="4472"/>
                </a:cubicBezTo>
                <a:lnTo>
                  <a:pt x="3722" y="4472"/>
                </a:lnTo>
                <a:cubicBezTo>
                  <a:pt x="3700" y="4472"/>
                  <a:pt x="3682" y="4455"/>
                  <a:pt x="3682" y="4432"/>
                </a:cubicBezTo>
                <a:cubicBezTo>
                  <a:pt x="3682" y="4410"/>
                  <a:pt x="3700" y="4392"/>
                  <a:pt x="3722" y="4392"/>
                </a:cubicBezTo>
                <a:close/>
                <a:moveTo>
                  <a:pt x="3882" y="4392"/>
                </a:moveTo>
                <a:lnTo>
                  <a:pt x="3882" y="4392"/>
                </a:lnTo>
                <a:cubicBezTo>
                  <a:pt x="3905" y="4392"/>
                  <a:pt x="3922" y="4410"/>
                  <a:pt x="3922" y="4432"/>
                </a:cubicBezTo>
                <a:cubicBezTo>
                  <a:pt x="3922" y="4455"/>
                  <a:pt x="3905" y="4472"/>
                  <a:pt x="3882" y="4472"/>
                </a:cubicBezTo>
                <a:lnTo>
                  <a:pt x="3882" y="4472"/>
                </a:lnTo>
                <a:cubicBezTo>
                  <a:pt x="3860" y="4472"/>
                  <a:pt x="3842" y="4455"/>
                  <a:pt x="3842" y="4432"/>
                </a:cubicBezTo>
                <a:cubicBezTo>
                  <a:pt x="3842" y="4410"/>
                  <a:pt x="3860" y="4392"/>
                  <a:pt x="3882" y="4392"/>
                </a:cubicBezTo>
                <a:close/>
                <a:moveTo>
                  <a:pt x="4042" y="4392"/>
                </a:moveTo>
                <a:lnTo>
                  <a:pt x="4043" y="4392"/>
                </a:lnTo>
                <a:cubicBezTo>
                  <a:pt x="4065" y="4392"/>
                  <a:pt x="4083" y="4410"/>
                  <a:pt x="4083" y="4432"/>
                </a:cubicBezTo>
                <a:cubicBezTo>
                  <a:pt x="4083" y="4455"/>
                  <a:pt x="4065" y="4472"/>
                  <a:pt x="4043" y="4472"/>
                </a:cubicBezTo>
                <a:lnTo>
                  <a:pt x="4042" y="4472"/>
                </a:lnTo>
                <a:cubicBezTo>
                  <a:pt x="4020" y="4472"/>
                  <a:pt x="4002" y="4455"/>
                  <a:pt x="4002" y="4432"/>
                </a:cubicBezTo>
                <a:cubicBezTo>
                  <a:pt x="4002" y="4410"/>
                  <a:pt x="4020" y="4392"/>
                  <a:pt x="4042" y="4392"/>
                </a:cubicBezTo>
                <a:close/>
                <a:moveTo>
                  <a:pt x="4203" y="4392"/>
                </a:moveTo>
                <a:lnTo>
                  <a:pt x="4203" y="4392"/>
                </a:lnTo>
                <a:cubicBezTo>
                  <a:pt x="4225" y="4392"/>
                  <a:pt x="4243" y="4410"/>
                  <a:pt x="4243" y="4432"/>
                </a:cubicBezTo>
                <a:cubicBezTo>
                  <a:pt x="4243" y="4455"/>
                  <a:pt x="4225" y="4472"/>
                  <a:pt x="4203" y="4472"/>
                </a:cubicBezTo>
                <a:lnTo>
                  <a:pt x="4203" y="4472"/>
                </a:lnTo>
                <a:cubicBezTo>
                  <a:pt x="4180" y="4472"/>
                  <a:pt x="4163" y="4455"/>
                  <a:pt x="4163" y="4432"/>
                </a:cubicBezTo>
                <a:cubicBezTo>
                  <a:pt x="4163" y="4410"/>
                  <a:pt x="4180" y="4392"/>
                  <a:pt x="4203" y="4392"/>
                </a:cubicBezTo>
                <a:close/>
                <a:moveTo>
                  <a:pt x="4363" y="4392"/>
                </a:moveTo>
                <a:lnTo>
                  <a:pt x="4363" y="4392"/>
                </a:lnTo>
                <a:cubicBezTo>
                  <a:pt x="4385" y="4392"/>
                  <a:pt x="4403" y="4410"/>
                  <a:pt x="4403" y="4432"/>
                </a:cubicBezTo>
                <a:cubicBezTo>
                  <a:pt x="4403" y="4455"/>
                  <a:pt x="4385" y="4472"/>
                  <a:pt x="4363" y="4472"/>
                </a:cubicBezTo>
                <a:lnTo>
                  <a:pt x="4363" y="4472"/>
                </a:lnTo>
                <a:cubicBezTo>
                  <a:pt x="4341" y="4472"/>
                  <a:pt x="4323" y="4455"/>
                  <a:pt x="4323" y="4432"/>
                </a:cubicBezTo>
                <a:cubicBezTo>
                  <a:pt x="4323" y="4410"/>
                  <a:pt x="4341" y="4392"/>
                  <a:pt x="4363" y="4392"/>
                </a:cubicBezTo>
                <a:close/>
                <a:moveTo>
                  <a:pt x="4523" y="4392"/>
                </a:moveTo>
                <a:lnTo>
                  <a:pt x="4523" y="4392"/>
                </a:lnTo>
                <a:cubicBezTo>
                  <a:pt x="4545" y="4392"/>
                  <a:pt x="4563" y="4410"/>
                  <a:pt x="4563" y="4432"/>
                </a:cubicBezTo>
                <a:cubicBezTo>
                  <a:pt x="4563" y="4455"/>
                  <a:pt x="4545" y="4472"/>
                  <a:pt x="4523" y="4472"/>
                </a:cubicBezTo>
                <a:lnTo>
                  <a:pt x="4523" y="4472"/>
                </a:lnTo>
                <a:cubicBezTo>
                  <a:pt x="4501" y="4472"/>
                  <a:pt x="4483" y="4455"/>
                  <a:pt x="4483" y="4432"/>
                </a:cubicBezTo>
                <a:cubicBezTo>
                  <a:pt x="4483" y="4410"/>
                  <a:pt x="4501" y="4392"/>
                  <a:pt x="4523" y="4392"/>
                </a:cubicBezTo>
                <a:close/>
                <a:moveTo>
                  <a:pt x="4683" y="4392"/>
                </a:moveTo>
                <a:lnTo>
                  <a:pt x="4683" y="4392"/>
                </a:lnTo>
                <a:cubicBezTo>
                  <a:pt x="4705" y="4392"/>
                  <a:pt x="4723" y="4410"/>
                  <a:pt x="4723" y="4432"/>
                </a:cubicBezTo>
                <a:cubicBezTo>
                  <a:pt x="4723" y="4455"/>
                  <a:pt x="4705" y="4472"/>
                  <a:pt x="4683" y="4472"/>
                </a:cubicBezTo>
                <a:lnTo>
                  <a:pt x="4683" y="4472"/>
                </a:lnTo>
                <a:cubicBezTo>
                  <a:pt x="4661" y="4472"/>
                  <a:pt x="4643" y="4455"/>
                  <a:pt x="4643" y="4432"/>
                </a:cubicBezTo>
                <a:cubicBezTo>
                  <a:pt x="4643" y="4410"/>
                  <a:pt x="4661" y="4392"/>
                  <a:pt x="4683" y="4392"/>
                </a:cubicBezTo>
                <a:close/>
                <a:moveTo>
                  <a:pt x="4843" y="4392"/>
                </a:moveTo>
                <a:lnTo>
                  <a:pt x="4843" y="4392"/>
                </a:lnTo>
                <a:cubicBezTo>
                  <a:pt x="4865" y="4392"/>
                  <a:pt x="4883" y="4410"/>
                  <a:pt x="4883" y="4432"/>
                </a:cubicBezTo>
                <a:cubicBezTo>
                  <a:pt x="4883" y="4455"/>
                  <a:pt x="4865" y="4472"/>
                  <a:pt x="4843" y="4472"/>
                </a:cubicBezTo>
                <a:lnTo>
                  <a:pt x="4843" y="4472"/>
                </a:lnTo>
                <a:cubicBezTo>
                  <a:pt x="4821" y="4472"/>
                  <a:pt x="4803" y="4455"/>
                  <a:pt x="4803" y="4432"/>
                </a:cubicBezTo>
                <a:cubicBezTo>
                  <a:pt x="4803" y="4410"/>
                  <a:pt x="4821" y="4392"/>
                  <a:pt x="4843" y="4392"/>
                </a:cubicBezTo>
                <a:close/>
                <a:moveTo>
                  <a:pt x="5003" y="4392"/>
                </a:moveTo>
                <a:lnTo>
                  <a:pt x="5003" y="4392"/>
                </a:lnTo>
                <a:cubicBezTo>
                  <a:pt x="5025" y="4392"/>
                  <a:pt x="5043" y="4410"/>
                  <a:pt x="5043" y="4432"/>
                </a:cubicBezTo>
                <a:cubicBezTo>
                  <a:pt x="5043" y="4455"/>
                  <a:pt x="5025" y="4472"/>
                  <a:pt x="5003" y="4472"/>
                </a:cubicBezTo>
                <a:lnTo>
                  <a:pt x="5003" y="4472"/>
                </a:lnTo>
                <a:cubicBezTo>
                  <a:pt x="4981" y="4472"/>
                  <a:pt x="4963" y="4455"/>
                  <a:pt x="4963" y="4432"/>
                </a:cubicBezTo>
                <a:cubicBezTo>
                  <a:pt x="4963" y="4410"/>
                  <a:pt x="4981" y="4392"/>
                  <a:pt x="5003" y="4392"/>
                </a:cubicBezTo>
                <a:close/>
                <a:moveTo>
                  <a:pt x="5163" y="4392"/>
                </a:moveTo>
                <a:lnTo>
                  <a:pt x="5163" y="4392"/>
                </a:lnTo>
                <a:cubicBezTo>
                  <a:pt x="5185" y="4392"/>
                  <a:pt x="5203" y="4410"/>
                  <a:pt x="5203" y="4432"/>
                </a:cubicBezTo>
                <a:cubicBezTo>
                  <a:pt x="5203" y="4455"/>
                  <a:pt x="5185" y="4472"/>
                  <a:pt x="5163" y="4472"/>
                </a:cubicBezTo>
                <a:lnTo>
                  <a:pt x="5163" y="4472"/>
                </a:lnTo>
                <a:cubicBezTo>
                  <a:pt x="5141" y="4472"/>
                  <a:pt x="5123" y="4455"/>
                  <a:pt x="5123" y="4432"/>
                </a:cubicBezTo>
                <a:cubicBezTo>
                  <a:pt x="5123" y="4410"/>
                  <a:pt x="5141" y="4392"/>
                  <a:pt x="5163" y="4392"/>
                </a:cubicBezTo>
                <a:close/>
                <a:moveTo>
                  <a:pt x="5323" y="4392"/>
                </a:moveTo>
                <a:lnTo>
                  <a:pt x="5323" y="4392"/>
                </a:lnTo>
                <a:cubicBezTo>
                  <a:pt x="5345" y="4392"/>
                  <a:pt x="5363" y="4410"/>
                  <a:pt x="5363" y="4432"/>
                </a:cubicBezTo>
                <a:cubicBezTo>
                  <a:pt x="5363" y="4455"/>
                  <a:pt x="5345" y="4472"/>
                  <a:pt x="5323" y="4472"/>
                </a:cubicBezTo>
                <a:lnTo>
                  <a:pt x="5323" y="4472"/>
                </a:lnTo>
                <a:cubicBezTo>
                  <a:pt x="5301" y="4472"/>
                  <a:pt x="5283" y="4455"/>
                  <a:pt x="5283" y="4432"/>
                </a:cubicBezTo>
                <a:cubicBezTo>
                  <a:pt x="5283" y="4410"/>
                  <a:pt x="5301" y="4392"/>
                  <a:pt x="5323" y="4392"/>
                </a:cubicBezTo>
                <a:close/>
                <a:moveTo>
                  <a:pt x="5483" y="4392"/>
                </a:moveTo>
                <a:lnTo>
                  <a:pt x="5483" y="4392"/>
                </a:lnTo>
                <a:cubicBezTo>
                  <a:pt x="5505" y="4392"/>
                  <a:pt x="5523" y="4410"/>
                  <a:pt x="5523" y="4432"/>
                </a:cubicBezTo>
                <a:cubicBezTo>
                  <a:pt x="5523" y="4455"/>
                  <a:pt x="5505" y="4472"/>
                  <a:pt x="5483" y="4472"/>
                </a:cubicBezTo>
                <a:lnTo>
                  <a:pt x="5483" y="4472"/>
                </a:lnTo>
                <a:cubicBezTo>
                  <a:pt x="5461" y="4472"/>
                  <a:pt x="5443" y="4455"/>
                  <a:pt x="5443" y="4432"/>
                </a:cubicBezTo>
                <a:cubicBezTo>
                  <a:pt x="5443" y="4410"/>
                  <a:pt x="5461" y="4392"/>
                  <a:pt x="5483" y="4392"/>
                </a:cubicBezTo>
                <a:close/>
                <a:moveTo>
                  <a:pt x="5643" y="4392"/>
                </a:moveTo>
                <a:lnTo>
                  <a:pt x="5643" y="4392"/>
                </a:lnTo>
                <a:cubicBezTo>
                  <a:pt x="5665" y="4392"/>
                  <a:pt x="5683" y="4410"/>
                  <a:pt x="5683" y="4432"/>
                </a:cubicBezTo>
                <a:cubicBezTo>
                  <a:pt x="5683" y="4455"/>
                  <a:pt x="5665" y="4472"/>
                  <a:pt x="5643" y="4472"/>
                </a:cubicBezTo>
                <a:lnTo>
                  <a:pt x="5643" y="4472"/>
                </a:lnTo>
                <a:cubicBezTo>
                  <a:pt x="5621" y="4472"/>
                  <a:pt x="5603" y="4455"/>
                  <a:pt x="5603" y="4432"/>
                </a:cubicBezTo>
                <a:cubicBezTo>
                  <a:pt x="5603" y="4410"/>
                  <a:pt x="5621" y="4392"/>
                  <a:pt x="5643" y="4392"/>
                </a:cubicBezTo>
                <a:close/>
                <a:moveTo>
                  <a:pt x="5803" y="4392"/>
                </a:moveTo>
                <a:lnTo>
                  <a:pt x="5803" y="4392"/>
                </a:lnTo>
                <a:cubicBezTo>
                  <a:pt x="5826" y="4392"/>
                  <a:pt x="5843" y="4410"/>
                  <a:pt x="5843" y="4432"/>
                </a:cubicBezTo>
                <a:cubicBezTo>
                  <a:pt x="5843" y="4455"/>
                  <a:pt x="5826" y="4472"/>
                  <a:pt x="5803" y="4472"/>
                </a:cubicBezTo>
                <a:lnTo>
                  <a:pt x="5803" y="4472"/>
                </a:lnTo>
                <a:cubicBezTo>
                  <a:pt x="5781" y="4472"/>
                  <a:pt x="5763" y="4455"/>
                  <a:pt x="5763" y="4432"/>
                </a:cubicBezTo>
                <a:cubicBezTo>
                  <a:pt x="5763" y="4410"/>
                  <a:pt x="5781" y="4392"/>
                  <a:pt x="5803" y="4392"/>
                </a:cubicBezTo>
                <a:close/>
                <a:moveTo>
                  <a:pt x="5963" y="4392"/>
                </a:moveTo>
                <a:lnTo>
                  <a:pt x="5963" y="4392"/>
                </a:lnTo>
                <a:cubicBezTo>
                  <a:pt x="5986" y="4392"/>
                  <a:pt x="6003" y="4410"/>
                  <a:pt x="6003" y="4432"/>
                </a:cubicBezTo>
                <a:cubicBezTo>
                  <a:pt x="6003" y="4455"/>
                  <a:pt x="5986" y="4472"/>
                  <a:pt x="5963" y="4472"/>
                </a:cubicBezTo>
                <a:lnTo>
                  <a:pt x="5963" y="4472"/>
                </a:lnTo>
                <a:cubicBezTo>
                  <a:pt x="5941" y="4472"/>
                  <a:pt x="5923" y="4455"/>
                  <a:pt x="5923" y="4432"/>
                </a:cubicBezTo>
                <a:cubicBezTo>
                  <a:pt x="5923" y="4410"/>
                  <a:pt x="5941" y="4392"/>
                  <a:pt x="5963" y="4392"/>
                </a:cubicBezTo>
                <a:close/>
                <a:moveTo>
                  <a:pt x="6123" y="4392"/>
                </a:moveTo>
                <a:lnTo>
                  <a:pt x="6124" y="4392"/>
                </a:lnTo>
                <a:cubicBezTo>
                  <a:pt x="6146" y="4392"/>
                  <a:pt x="6164" y="4410"/>
                  <a:pt x="6164" y="4432"/>
                </a:cubicBezTo>
                <a:cubicBezTo>
                  <a:pt x="6164" y="4455"/>
                  <a:pt x="6146" y="4472"/>
                  <a:pt x="6124" y="4472"/>
                </a:cubicBezTo>
                <a:lnTo>
                  <a:pt x="6123" y="4472"/>
                </a:lnTo>
                <a:cubicBezTo>
                  <a:pt x="6101" y="4472"/>
                  <a:pt x="6083" y="4455"/>
                  <a:pt x="6083" y="4432"/>
                </a:cubicBezTo>
                <a:cubicBezTo>
                  <a:pt x="6083" y="4410"/>
                  <a:pt x="6101" y="4392"/>
                  <a:pt x="6123" y="4392"/>
                </a:cubicBezTo>
                <a:close/>
                <a:moveTo>
                  <a:pt x="6284" y="4392"/>
                </a:moveTo>
                <a:lnTo>
                  <a:pt x="6284" y="4392"/>
                </a:lnTo>
                <a:cubicBezTo>
                  <a:pt x="6306" y="4392"/>
                  <a:pt x="6324" y="4410"/>
                  <a:pt x="6324" y="4432"/>
                </a:cubicBezTo>
                <a:cubicBezTo>
                  <a:pt x="6324" y="4455"/>
                  <a:pt x="6306" y="4472"/>
                  <a:pt x="6284" y="4472"/>
                </a:cubicBezTo>
                <a:lnTo>
                  <a:pt x="6284" y="4472"/>
                </a:lnTo>
                <a:cubicBezTo>
                  <a:pt x="6261" y="4472"/>
                  <a:pt x="6244" y="4455"/>
                  <a:pt x="6244" y="4432"/>
                </a:cubicBezTo>
                <a:cubicBezTo>
                  <a:pt x="6244" y="4410"/>
                  <a:pt x="6261" y="4392"/>
                  <a:pt x="6284" y="4392"/>
                </a:cubicBezTo>
                <a:close/>
                <a:moveTo>
                  <a:pt x="6444" y="4392"/>
                </a:moveTo>
                <a:lnTo>
                  <a:pt x="6444" y="4392"/>
                </a:lnTo>
                <a:cubicBezTo>
                  <a:pt x="6466" y="4392"/>
                  <a:pt x="6484" y="4410"/>
                  <a:pt x="6484" y="4432"/>
                </a:cubicBezTo>
                <a:cubicBezTo>
                  <a:pt x="6484" y="4455"/>
                  <a:pt x="6466" y="4472"/>
                  <a:pt x="6444" y="4472"/>
                </a:cubicBezTo>
                <a:lnTo>
                  <a:pt x="6444" y="4472"/>
                </a:lnTo>
                <a:cubicBezTo>
                  <a:pt x="6422" y="4472"/>
                  <a:pt x="6404" y="4455"/>
                  <a:pt x="6404" y="4432"/>
                </a:cubicBezTo>
                <a:cubicBezTo>
                  <a:pt x="6404" y="4410"/>
                  <a:pt x="6422" y="4392"/>
                  <a:pt x="6444" y="4392"/>
                </a:cubicBezTo>
                <a:close/>
                <a:moveTo>
                  <a:pt x="6604" y="4392"/>
                </a:moveTo>
                <a:lnTo>
                  <a:pt x="6604" y="4392"/>
                </a:lnTo>
                <a:cubicBezTo>
                  <a:pt x="6626" y="4392"/>
                  <a:pt x="6644" y="4410"/>
                  <a:pt x="6644" y="4432"/>
                </a:cubicBezTo>
                <a:cubicBezTo>
                  <a:pt x="6644" y="4455"/>
                  <a:pt x="6626" y="4472"/>
                  <a:pt x="6604" y="4472"/>
                </a:cubicBezTo>
                <a:lnTo>
                  <a:pt x="6604" y="4472"/>
                </a:lnTo>
                <a:cubicBezTo>
                  <a:pt x="6582" y="4472"/>
                  <a:pt x="6564" y="4455"/>
                  <a:pt x="6564" y="4432"/>
                </a:cubicBezTo>
                <a:cubicBezTo>
                  <a:pt x="6564" y="4410"/>
                  <a:pt x="6582" y="4392"/>
                  <a:pt x="6604" y="4392"/>
                </a:cubicBezTo>
                <a:close/>
                <a:moveTo>
                  <a:pt x="6764" y="4392"/>
                </a:moveTo>
                <a:lnTo>
                  <a:pt x="6764" y="4392"/>
                </a:lnTo>
                <a:cubicBezTo>
                  <a:pt x="6786" y="4392"/>
                  <a:pt x="6804" y="4410"/>
                  <a:pt x="6804" y="4432"/>
                </a:cubicBezTo>
                <a:cubicBezTo>
                  <a:pt x="6804" y="4455"/>
                  <a:pt x="6786" y="4472"/>
                  <a:pt x="6764" y="4472"/>
                </a:cubicBezTo>
                <a:lnTo>
                  <a:pt x="6764" y="4472"/>
                </a:lnTo>
                <a:cubicBezTo>
                  <a:pt x="6742" y="4472"/>
                  <a:pt x="6724" y="4455"/>
                  <a:pt x="6724" y="4432"/>
                </a:cubicBezTo>
                <a:cubicBezTo>
                  <a:pt x="6724" y="4410"/>
                  <a:pt x="6742" y="4392"/>
                  <a:pt x="6764" y="4392"/>
                </a:cubicBezTo>
                <a:close/>
                <a:moveTo>
                  <a:pt x="6924" y="4392"/>
                </a:moveTo>
                <a:lnTo>
                  <a:pt x="6924" y="4392"/>
                </a:lnTo>
                <a:cubicBezTo>
                  <a:pt x="6946" y="4392"/>
                  <a:pt x="6964" y="4410"/>
                  <a:pt x="6964" y="4432"/>
                </a:cubicBezTo>
                <a:cubicBezTo>
                  <a:pt x="6964" y="4455"/>
                  <a:pt x="6946" y="4472"/>
                  <a:pt x="6924" y="4472"/>
                </a:cubicBezTo>
                <a:lnTo>
                  <a:pt x="6924" y="4472"/>
                </a:lnTo>
                <a:cubicBezTo>
                  <a:pt x="6902" y="4472"/>
                  <a:pt x="6884" y="4455"/>
                  <a:pt x="6884" y="4432"/>
                </a:cubicBezTo>
                <a:cubicBezTo>
                  <a:pt x="6884" y="4410"/>
                  <a:pt x="6902" y="4392"/>
                  <a:pt x="6924" y="4392"/>
                </a:cubicBezTo>
                <a:close/>
                <a:moveTo>
                  <a:pt x="7084" y="4392"/>
                </a:moveTo>
                <a:lnTo>
                  <a:pt x="7084" y="4392"/>
                </a:lnTo>
                <a:cubicBezTo>
                  <a:pt x="7106" y="4392"/>
                  <a:pt x="7124" y="4410"/>
                  <a:pt x="7124" y="4432"/>
                </a:cubicBezTo>
                <a:cubicBezTo>
                  <a:pt x="7124" y="4455"/>
                  <a:pt x="7106" y="4472"/>
                  <a:pt x="7084" y="4472"/>
                </a:cubicBezTo>
                <a:lnTo>
                  <a:pt x="7084" y="4472"/>
                </a:lnTo>
                <a:cubicBezTo>
                  <a:pt x="7062" y="4472"/>
                  <a:pt x="7044" y="4455"/>
                  <a:pt x="7044" y="4432"/>
                </a:cubicBezTo>
                <a:cubicBezTo>
                  <a:pt x="7044" y="4410"/>
                  <a:pt x="7062" y="4392"/>
                  <a:pt x="7084" y="4392"/>
                </a:cubicBezTo>
                <a:close/>
                <a:moveTo>
                  <a:pt x="7244" y="4392"/>
                </a:moveTo>
                <a:lnTo>
                  <a:pt x="7244" y="4392"/>
                </a:lnTo>
                <a:cubicBezTo>
                  <a:pt x="7266" y="4392"/>
                  <a:pt x="7284" y="4410"/>
                  <a:pt x="7284" y="4432"/>
                </a:cubicBezTo>
                <a:cubicBezTo>
                  <a:pt x="7284" y="4455"/>
                  <a:pt x="7266" y="4472"/>
                  <a:pt x="7244" y="4472"/>
                </a:cubicBezTo>
                <a:lnTo>
                  <a:pt x="7244" y="4472"/>
                </a:lnTo>
                <a:cubicBezTo>
                  <a:pt x="7222" y="4472"/>
                  <a:pt x="7204" y="4455"/>
                  <a:pt x="7204" y="4432"/>
                </a:cubicBezTo>
                <a:cubicBezTo>
                  <a:pt x="7204" y="4410"/>
                  <a:pt x="7222" y="4392"/>
                  <a:pt x="7244" y="4392"/>
                </a:cubicBezTo>
                <a:close/>
                <a:moveTo>
                  <a:pt x="7404" y="4392"/>
                </a:moveTo>
                <a:lnTo>
                  <a:pt x="7404" y="4392"/>
                </a:lnTo>
                <a:cubicBezTo>
                  <a:pt x="7426" y="4392"/>
                  <a:pt x="7444" y="4410"/>
                  <a:pt x="7444" y="4432"/>
                </a:cubicBezTo>
                <a:cubicBezTo>
                  <a:pt x="7444" y="4455"/>
                  <a:pt x="7426" y="4472"/>
                  <a:pt x="7404" y="4472"/>
                </a:cubicBezTo>
                <a:lnTo>
                  <a:pt x="7404" y="4472"/>
                </a:lnTo>
                <a:cubicBezTo>
                  <a:pt x="7382" y="4472"/>
                  <a:pt x="7364" y="4455"/>
                  <a:pt x="7364" y="4432"/>
                </a:cubicBezTo>
                <a:cubicBezTo>
                  <a:pt x="7364" y="4410"/>
                  <a:pt x="7382" y="4392"/>
                  <a:pt x="7404" y="4392"/>
                </a:cubicBezTo>
                <a:close/>
                <a:moveTo>
                  <a:pt x="7564" y="4392"/>
                </a:moveTo>
                <a:lnTo>
                  <a:pt x="7564" y="4392"/>
                </a:lnTo>
                <a:cubicBezTo>
                  <a:pt x="7586" y="4392"/>
                  <a:pt x="7604" y="4410"/>
                  <a:pt x="7604" y="4432"/>
                </a:cubicBezTo>
                <a:cubicBezTo>
                  <a:pt x="7604" y="4455"/>
                  <a:pt x="7586" y="4472"/>
                  <a:pt x="7564" y="4472"/>
                </a:cubicBezTo>
                <a:lnTo>
                  <a:pt x="7564" y="4472"/>
                </a:lnTo>
                <a:cubicBezTo>
                  <a:pt x="7542" y="4472"/>
                  <a:pt x="7524" y="4455"/>
                  <a:pt x="7524" y="4432"/>
                </a:cubicBezTo>
                <a:cubicBezTo>
                  <a:pt x="7524" y="4410"/>
                  <a:pt x="7542" y="4392"/>
                  <a:pt x="7564" y="4392"/>
                </a:cubicBezTo>
                <a:close/>
                <a:moveTo>
                  <a:pt x="7724" y="4392"/>
                </a:moveTo>
                <a:lnTo>
                  <a:pt x="7724" y="4392"/>
                </a:lnTo>
                <a:cubicBezTo>
                  <a:pt x="7746" y="4392"/>
                  <a:pt x="7764" y="4410"/>
                  <a:pt x="7764" y="4432"/>
                </a:cubicBezTo>
                <a:cubicBezTo>
                  <a:pt x="7764" y="4455"/>
                  <a:pt x="7746" y="4472"/>
                  <a:pt x="7724" y="4472"/>
                </a:cubicBezTo>
                <a:lnTo>
                  <a:pt x="7724" y="4472"/>
                </a:lnTo>
                <a:cubicBezTo>
                  <a:pt x="7702" y="4472"/>
                  <a:pt x="7684" y="4455"/>
                  <a:pt x="7684" y="4432"/>
                </a:cubicBezTo>
                <a:cubicBezTo>
                  <a:pt x="7684" y="4410"/>
                  <a:pt x="7702" y="4392"/>
                  <a:pt x="7724" y="4392"/>
                </a:cubicBezTo>
                <a:close/>
                <a:moveTo>
                  <a:pt x="7884" y="4392"/>
                </a:moveTo>
                <a:lnTo>
                  <a:pt x="7884" y="4392"/>
                </a:lnTo>
                <a:cubicBezTo>
                  <a:pt x="7907" y="4392"/>
                  <a:pt x="7924" y="4410"/>
                  <a:pt x="7924" y="4432"/>
                </a:cubicBezTo>
                <a:cubicBezTo>
                  <a:pt x="7924" y="4455"/>
                  <a:pt x="7907" y="4472"/>
                  <a:pt x="7884" y="4472"/>
                </a:cubicBezTo>
                <a:lnTo>
                  <a:pt x="7884" y="4472"/>
                </a:lnTo>
                <a:cubicBezTo>
                  <a:pt x="7862" y="4472"/>
                  <a:pt x="7844" y="4455"/>
                  <a:pt x="7844" y="4432"/>
                </a:cubicBezTo>
                <a:cubicBezTo>
                  <a:pt x="7844" y="4410"/>
                  <a:pt x="7862" y="4392"/>
                  <a:pt x="7884" y="4392"/>
                </a:cubicBezTo>
                <a:close/>
                <a:moveTo>
                  <a:pt x="8044" y="4392"/>
                </a:moveTo>
                <a:lnTo>
                  <a:pt x="8045" y="4392"/>
                </a:lnTo>
                <a:cubicBezTo>
                  <a:pt x="8067" y="4392"/>
                  <a:pt x="8085" y="4410"/>
                  <a:pt x="8085" y="4432"/>
                </a:cubicBezTo>
                <a:cubicBezTo>
                  <a:pt x="8085" y="4455"/>
                  <a:pt x="8067" y="4472"/>
                  <a:pt x="8045" y="4472"/>
                </a:cubicBezTo>
                <a:lnTo>
                  <a:pt x="8044" y="4472"/>
                </a:lnTo>
                <a:cubicBezTo>
                  <a:pt x="8022" y="4472"/>
                  <a:pt x="8004" y="4455"/>
                  <a:pt x="8004" y="4432"/>
                </a:cubicBezTo>
                <a:cubicBezTo>
                  <a:pt x="8004" y="4410"/>
                  <a:pt x="8022" y="4392"/>
                  <a:pt x="8044" y="4392"/>
                </a:cubicBezTo>
                <a:close/>
                <a:moveTo>
                  <a:pt x="8205" y="4392"/>
                </a:moveTo>
                <a:lnTo>
                  <a:pt x="8205" y="4392"/>
                </a:lnTo>
                <a:cubicBezTo>
                  <a:pt x="8227" y="4392"/>
                  <a:pt x="8245" y="4410"/>
                  <a:pt x="8245" y="4432"/>
                </a:cubicBezTo>
                <a:cubicBezTo>
                  <a:pt x="8245" y="4455"/>
                  <a:pt x="8227" y="4472"/>
                  <a:pt x="8205" y="4472"/>
                </a:cubicBezTo>
                <a:lnTo>
                  <a:pt x="8205" y="4472"/>
                </a:lnTo>
                <a:cubicBezTo>
                  <a:pt x="8182" y="4472"/>
                  <a:pt x="8165" y="4455"/>
                  <a:pt x="8165" y="4432"/>
                </a:cubicBezTo>
                <a:cubicBezTo>
                  <a:pt x="8165" y="4410"/>
                  <a:pt x="8182" y="4392"/>
                  <a:pt x="8205" y="4392"/>
                </a:cubicBezTo>
                <a:close/>
                <a:moveTo>
                  <a:pt x="8365" y="4392"/>
                </a:moveTo>
                <a:lnTo>
                  <a:pt x="8365" y="4392"/>
                </a:lnTo>
                <a:cubicBezTo>
                  <a:pt x="8387" y="4392"/>
                  <a:pt x="8405" y="4410"/>
                  <a:pt x="8405" y="4432"/>
                </a:cubicBezTo>
                <a:cubicBezTo>
                  <a:pt x="8405" y="4455"/>
                  <a:pt x="8387" y="4472"/>
                  <a:pt x="8365" y="4472"/>
                </a:cubicBezTo>
                <a:lnTo>
                  <a:pt x="8365" y="4472"/>
                </a:lnTo>
                <a:cubicBezTo>
                  <a:pt x="8343" y="4472"/>
                  <a:pt x="8325" y="4455"/>
                  <a:pt x="8325" y="4432"/>
                </a:cubicBezTo>
                <a:cubicBezTo>
                  <a:pt x="8325" y="4410"/>
                  <a:pt x="8343" y="4392"/>
                  <a:pt x="8365" y="4392"/>
                </a:cubicBezTo>
                <a:close/>
                <a:moveTo>
                  <a:pt x="8525" y="4392"/>
                </a:moveTo>
                <a:lnTo>
                  <a:pt x="8525" y="4392"/>
                </a:lnTo>
                <a:cubicBezTo>
                  <a:pt x="8547" y="4392"/>
                  <a:pt x="8565" y="4410"/>
                  <a:pt x="8565" y="4432"/>
                </a:cubicBezTo>
                <a:cubicBezTo>
                  <a:pt x="8565" y="4455"/>
                  <a:pt x="8547" y="4472"/>
                  <a:pt x="8525" y="4472"/>
                </a:cubicBezTo>
                <a:lnTo>
                  <a:pt x="8525" y="4472"/>
                </a:lnTo>
                <a:cubicBezTo>
                  <a:pt x="8503" y="4472"/>
                  <a:pt x="8485" y="4455"/>
                  <a:pt x="8485" y="4432"/>
                </a:cubicBezTo>
                <a:cubicBezTo>
                  <a:pt x="8485" y="4410"/>
                  <a:pt x="8503" y="4392"/>
                  <a:pt x="8525" y="4392"/>
                </a:cubicBezTo>
                <a:close/>
                <a:moveTo>
                  <a:pt x="8685" y="4392"/>
                </a:moveTo>
                <a:lnTo>
                  <a:pt x="8685" y="4392"/>
                </a:lnTo>
                <a:cubicBezTo>
                  <a:pt x="8707" y="4392"/>
                  <a:pt x="8725" y="4410"/>
                  <a:pt x="8725" y="4432"/>
                </a:cubicBezTo>
                <a:cubicBezTo>
                  <a:pt x="8725" y="4455"/>
                  <a:pt x="8707" y="4472"/>
                  <a:pt x="8685" y="4472"/>
                </a:cubicBezTo>
                <a:lnTo>
                  <a:pt x="8685" y="4472"/>
                </a:lnTo>
                <a:cubicBezTo>
                  <a:pt x="8663" y="4472"/>
                  <a:pt x="8645" y="4455"/>
                  <a:pt x="8645" y="4432"/>
                </a:cubicBezTo>
                <a:cubicBezTo>
                  <a:pt x="8645" y="4410"/>
                  <a:pt x="8663" y="4392"/>
                  <a:pt x="8685" y="4392"/>
                </a:cubicBezTo>
                <a:close/>
                <a:moveTo>
                  <a:pt x="8845" y="4392"/>
                </a:moveTo>
                <a:lnTo>
                  <a:pt x="8845" y="4392"/>
                </a:lnTo>
                <a:cubicBezTo>
                  <a:pt x="8867" y="4392"/>
                  <a:pt x="8885" y="4410"/>
                  <a:pt x="8885" y="4432"/>
                </a:cubicBezTo>
                <a:cubicBezTo>
                  <a:pt x="8885" y="4455"/>
                  <a:pt x="8867" y="4472"/>
                  <a:pt x="8845" y="4472"/>
                </a:cubicBezTo>
                <a:lnTo>
                  <a:pt x="8845" y="4472"/>
                </a:lnTo>
                <a:cubicBezTo>
                  <a:pt x="8823" y="4472"/>
                  <a:pt x="8805" y="4455"/>
                  <a:pt x="8805" y="4432"/>
                </a:cubicBezTo>
                <a:cubicBezTo>
                  <a:pt x="8805" y="4410"/>
                  <a:pt x="8823" y="4392"/>
                  <a:pt x="8845" y="4392"/>
                </a:cubicBezTo>
                <a:close/>
                <a:moveTo>
                  <a:pt x="9005" y="4392"/>
                </a:moveTo>
                <a:lnTo>
                  <a:pt x="9005" y="4392"/>
                </a:lnTo>
                <a:cubicBezTo>
                  <a:pt x="9027" y="4392"/>
                  <a:pt x="9045" y="4410"/>
                  <a:pt x="9045" y="4432"/>
                </a:cubicBezTo>
                <a:cubicBezTo>
                  <a:pt x="9045" y="4455"/>
                  <a:pt x="9027" y="4472"/>
                  <a:pt x="9005" y="4472"/>
                </a:cubicBezTo>
                <a:lnTo>
                  <a:pt x="9005" y="4472"/>
                </a:lnTo>
                <a:cubicBezTo>
                  <a:pt x="8983" y="4472"/>
                  <a:pt x="8965" y="4455"/>
                  <a:pt x="8965" y="4432"/>
                </a:cubicBezTo>
                <a:cubicBezTo>
                  <a:pt x="8965" y="4410"/>
                  <a:pt x="8983" y="4392"/>
                  <a:pt x="9005" y="4392"/>
                </a:cubicBezTo>
                <a:close/>
                <a:moveTo>
                  <a:pt x="9165" y="4392"/>
                </a:moveTo>
                <a:lnTo>
                  <a:pt x="9165" y="4392"/>
                </a:lnTo>
                <a:cubicBezTo>
                  <a:pt x="9187" y="4392"/>
                  <a:pt x="9205" y="4410"/>
                  <a:pt x="9205" y="4432"/>
                </a:cubicBezTo>
                <a:cubicBezTo>
                  <a:pt x="9205" y="4455"/>
                  <a:pt x="9187" y="4472"/>
                  <a:pt x="9165" y="4472"/>
                </a:cubicBezTo>
                <a:lnTo>
                  <a:pt x="9165" y="4472"/>
                </a:lnTo>
                <a:cubicBezTo>
                  <a:pt x="9143" y="4472"/>
                  <a:pt x="9125" y="4455"/>
                  <a:pt x="9125" y="4432"/>
                </a:cubicBezTo>
                <a:cubicBezTo>
                  <a:pt x="9125" y="4410"/>
                  <a:pt x="9143" y="4392"/>
                  <a:pt x="9165" y="4392"/>
                </a:cubicBezTo>
                <a:close/>
                <a:moveTo>
                  <a:pt x="9325" y="4392"/>
                </a:moveTo>
                <a:lnTo>
                  <a:pt x="9325" y="4392"/>
                </a:lnTo>
                <a:cubicBezTo>
                  <a:pt x="9347" y="4392"/>
                  <a:pt x="9365" y="4410"/>
                  <a:pt x="9365" y="4432"/>
                </a:cubicBezTo>
                <a:cubicBezTo>
                  <a:pt x="9365" y="4455"/>
                  <a:pt x="9347" y="4472"/>
                  <a:pt x="9325" y="4472"/>
                </a:cubicBezTo>
                <a:lnTo>
                  <a:pt x="9325" y="4472"/>
                </a:lnTo>
                <a:cubicBezTo>
                  <a:pt x="9303" y="4472"/>
                  <a:pt x="9285" y="4455"/>
                  <a:pt x="9285" y="4432"/>
                </a:cubicBezTo>
                <a:cubicBezTo>
                  <a:pt x="9285" y="4410"/>
                  <a:pt x="9303" y="4392"/>
                  <a:pt x="9325" y="4392"/>
                </a:cubicBezTo>
                <a:close/>
                <a:moveTo>
                  <a:pt x="9485" y="4392"/>
                </a:moveTo>
                <a:lnTo>
                  <a:pt x="9485" y="4392"/>
                </a:lnTo>
                <a:cubicBezTo>
                  <a:pt x="9507" y="4392"/>
                  <a:pt x="9525" y="4410"/>
                  <a:pt x="9525" y="4432"/>
                </a:cubicBezTo>
                <a:cubicBezTo>
                  <a:pt x="9525" y="4455"/>
                  <a:pt x="9507" y="4472"/>
                  <a:pt x="9485" y="4472"/>
                </a:cubicBezTo>
                <a:lnTo>
                  <a:pt x="9485" y="4472"/>
                </a:lnTo>
                <a:cubicBezTo>
                  <a:pt x="9463" y="4472"/>
                  <a:pt x="9445" y="4455"/>
                  <a:pt x="9445" y="4432"/>
                </a:cubicBezTo>
                <a:cubicBezTo>
                  <a:pt x="9445" y="4410"/>
                  <a:pt x="9463" y="4392"/>
                  <a:pt x="9485" y="4392"/>
                </a:cubicBezTo>
                <a:close/>
                <a:moveTo>
                  <a:pt x="9645" y="4392"/>
                </a:moveTo>
                <a:lnTo>
                  <a:pt x="9645" y="4392"/>
                </a:lnTo>
                <a:cubicBezTo>
                  <a:pt x="9667" y="4392"/>
                  <a:pt x="9685" y="4410"/>
                  <a:pt x="9685" y="4432"/>
                </a:cubicBezTo>
                <a:cubicBezTo>
                  <a:pt x="9685" y="4455"/>
                  <a:pt x="9667" y="4472"/>
                  <a:pt x="9645" y="4472"/>
                </a:cubicBezTo>
                <a:lnTo>
                  <a:pt x="9645" y="4472"/>
                </a:lnTo>
                <a:cubicBezTo>
                  <a:pt x="9623" y="4472"/>
                  <a:pt x="9605" y="4455"/>
                  <a:pt x="9605" y="4432"/>
                </a:cubicBezTo>
                <a:cubicBezTo>
                  <a:pt x="9605" y="4410"/>
                  <a:pt x="9623" y="4392"/>
                  <a:pt x="9645" y="4392"/>
                </a:cubicBezTo>
                <a:close/>
                <a:moveTo>
                  <a:pt x="9805" y="4392"/>
                </a:moveTo>
                <a:lnTo>
                  <a:pt x="9805" y="4392"/>
                </a:lnTo>
                <a:cubicBezTo>
                  <a:pt x="9827" y="4392"/>
                  <a:pt x="9845" y="4410"/>
                  <a:pt x="9845" y="4432"/>
                </a:cubicBezTo>
                <a:cubicBezTo>
                  <a:pt x="9845" y="4455"/>
                  <a:pt x="9827" y="4472"/>
                  <a:pt x="9805" y="4472"/>
                </a:cubicBezTo>
                <a:lnTo>
                  <a:pt x="9805" y="4472"/>
                </a:lnTo>
                <a:cubicBezTo>
                  <a:pt x="9783" y="4472"/>
                  <a:pt x="9765" y="4455"/>
                  <a:pt x="9765" y="4432"/>
                </a:cubicBezTo>
                <a:cubicBezTo>
                  <a:pt x="9765" y="4410"/>
                  <a:pt x="9783" y="4392"/>
                  <a:pt x="9805" y="4392"/>
                </a:cubicBezTo>
                <a:close/>
                <a:moveTo>
                  <a:pt x="9965" y="4392"/>
                </a:moveTo>
                <a:lnTo>
                  <a:pt x="9965" y="4392"/>
                </a:lnTo>
                <a:cubicBezTo>
                  <a:pt x="9988" y="4392"/>
                  <a:pt x="10005" y="4410"/>
                  <a:pt x="10005" y="4432"/>
                </a:cubicBezTo>
                <a:cubicBezTo>
                  <a:pt x="10005" y="4455"/>
                  <a:pt x="9988" y="4472"/>
                  <a:pt x="9965" y="4472"/>
                </a:cubicBezTo>
                <a:lnTo>
                  <a:pt x="9965" y="4472"/>
                </a:lnTo>
                <a:cubicBezTo>
                  <a:pt x="9943" y="4472"/>
                  <a:pt x="9925" y="4455"/>
                  <a:pt x="9925" y="4432"/>
                </a:cubicBezTo>
                <a:cubicBezTo>
                  <a:pt x="9925" y="4410"/>
                  <a:pt x="9943" y="4392"/>
                  <a:pt x="9965" y="4392"/>
                </a:cubicBezTo>
                <a:close/>
                <a:moveTo>
                  <a:pt x="10125" y="4392"/>
                </a:moveTo>
                <a:lnTo>
                  <a:pt x="10126" y="4392"/>
                </a:lnTo>
                <a:cubicBezTo>
                  <a:pt x="10148" y="4392"/>
                  <a:pt x="10166" y="4410"/>
                  <a:pt x="10166" y="4432"/>
                </a:cubicBezTo>
                <a:cubicBezTo>
                  <a:pt x="10166" y="4455"/>
                  <a:pt x="10148" y="4472"/>
                  <a:pt x="10126" y="4472"/>
                </a:cubicBezTo>
                <a:lnTo>
                  <a:pt x="10125" y="4472"/>
                </a:lnTo>
                <a:cubicBezTo>
                  <a:pt x="10103" y="4472"/>
                  <a:pt x="10085" y="4455"/>
                  <a:pt x="10085" y="4432"/>
                </a:cubicBezTo>
                <a:cubicBezTo>
                  <a:pt x="10085" y="4410"/>
                  <a:pt x="10103" y="4392"/>
                  <a:pt x="10125" y="4392"/>
                </a:cubicBezTo>
                <a:close/>
                <a:moveTo>
                  <a:pt x="10286" y="4392"/>
                </a:moveTo>
                <a:lnTo>
                  <a:pt x="10286" y="4392"/>
                </a:lnTo>
                <a:cubicBezTo>
                  <a:pt x="10308" y="4392"/>
                  <a:pt x="10326" y="4410"/>
                  <a:pt x="10326" y="4432"/>
                </a:cubicBezTo>
                <a:cubicBezTo>
                  <a:pt x="10326" y="4455"/>
                  <a:pt x="10308" y="4472"/>
                  <a:pt x="10286" y="4472"/>
                </a:cubicBezTo>
                <a:lnTo>
                  <a:pt x="10286" y="4472"/>
                </a:lnTo>
                <a:cubicBezTo>
                  <a:pt x="10263" y="4472"/>
                  <a:pt x="10246" y="4455"/>
                  <a:pt x="10246" y="4432"/>
                </a:cubicBezTo>
                <a:cubicBezTo>
                  <a:pt x="10246" y="4410"/>
                  <a:pt x="10263" y="4392"/>
                  <a:pt x="10286" y="4392"/>
                </a:cubicBezTo>
                <a:close/>
                <a:moveTo>
                  <a:pt x="10446" y="4392"/>
                </a:moveTo>
                <a:lnTo>
                  <a:pt x="10446" y="4392"/>
                </a:lnTo>
                <a:cubicBezTo>
                  <a:pt x="10468" y="4392"/>
                  <a:pt x="10486" y="4410"/>
                  <a:pt x="10486" y="4432"/>
                </a:cubicBezTo>
                <a:cubicBezTo>
                  <a:pt x="10486" y="4455"/>
                  <a:pt x="10468" y="4472"/>
                  <a:pt x="10446" y="4472"/>
                </a:cubicBezTo>
                <a:lnTo>
                  <a:pt x="10446" y="4472"/>
                </a:lnTo>
                <a:cubicBezTo>
                  <a:pt x="10424" y="4472"/>
                  <a:pt x="10406" y="4455"/>
                  <a:pt x="10406" y="4432"/>
                </a:cubicBezTo>
                <a:cubicBezTo>
                  <a:pt x="10406" y="4410"/>
                  <a:pt x="10424" y="4392"/>
                  <a:pt x="10446" y="4392"/>
                </a:cubicBezTo>
                <a:close/>
                <a:moveTo>
                  <a:pt x="10606" y="4392"/>
                </a:moveTo>
                <a:lnTo>
                  <a:pt x="10606" y="4392"/>
                </a:lnTo>
                <a:cubicBezTo>
                  <a:pt x="10628" y="4392"/>
                  <a:pt x="10646" y="4410"/>
                  <a:pt x="10646" y="4432"/>
                </a:cubicBezTo>
                <a:cubicBezTo>
                  <a:pt x="10646" y="4455"/>
                  <a:pt x="10628" y="4472"/>
                  <a:pt x="10606" y="4472"/>
                </a:cubicBezTo>
                <a:lnTo>
                  <a:pt x="10606" y="4472"/>
                </a:lnTo>
                <a:cubicBezTo>
                  <a:pt x="10584" y="4472"/>
                  <a:pt x="10566" y="4455"/>
                  <a:pt x="10566" y="4432"/>
                </a:cubicBezTo>
                <a:cubicBezTo>
                  <a:pt x="10566" y="4410"/>
                  <a:pt x="10584" y="4392"/>
                  <a:pt x="10606" y="4392"/>
                </a:cubicBezTo>
                <a:close/>
                <a:moveTo>
                  <a:pt x="10766" y="4392"/>
                </a:moveTo>
                <a:lnTo>
                  <a:pt x="10766" y="4392"/>
                </a:lnTo>
                <a:cubicBezTo>
                  <a:pt x="10788" y="4392"/>
                  <a:pt x="10806" y="4410"/>
                  <a:pt x="10806" y="4432"/>
                </a:cubicBezTo>
                <a:cubicBezTo>
                  <a:pt x="10806" y="4455"/>
                  <a:pt x="10788" y="4472"/>
                  <a:pt x="10766" y="4472"/>
                </a:cubicBezTo>
                <a:lnTo>
                  <a:pt x="10766" y="4472"/>
                </a:lnTo>
                <a:cubicBezTo>
                  <a:pt x="10744" y="4472"/>
                  <a:pt x="10726" y="4455"/>
                  <a:pt x="10726" y="4432"/>
                </a:cubicBezTo>
                <a:cubicBezTo>
                  <a:pt x="10726" y="4410"/>
                  <a:pt x="10744" y="4392"/>
                  <a:pt x="10766" y="4392"/>
                </a:cubicBezTo>
                <a:close/>
                <a:moveTo>
                  <a:pt x="10926" y="4392"/>
                </a:moveTo>
                <a:lnTo>
                  <a:pt x="10926" y="4392"/>
                </a:lnTo>
                <a:cubicBezTo>
                  <a:pt x="10948" y="4392"/>
                  <a:pt x="10966" y="4410"/>
                  <a:pt x="10966" y="4432"/>
                </a:cubicBezTo>
                <a:cubicBezTo>
                  <a:pt x="10966" y="4455"/>
                  <a:pt x="10948" y="4472"/>
                  <a:pt x="10926" y="4472"/>
                </a:cubicBezTo>
                <a:lnTo>
                  <a:pt x="10926" y="4472"/>
                </a:lnTo>
                <a:cubicBezTo>
                  <a:pt x="10904" y="4472"/>
                  <a:pt x="10886" y="4455"/>
                  <a:pt x="10886" y="4432"/>
                </a:cubicBezTo>
                <a:cubicBezTo>
                  <a:pt x="10886" y="4410"/>
                  <a:pt x="10904" y="4392"/>
                  <a:pt x="10926" y="4392"/>
                </a:cubicBezTo>
                <a:close/>
                <a:moveTo>
                  <a:pt x="11086" y="4392"/>
                </a:moveTo>
                <a:lnTo>
                  <a:pt x="11086" y="4392"/>
                </a:lnTo>
                <a:cubicBezTo>
                  <a:pt x="11108" y="4392"/>
                  <a:pt x="11126" y="4410"/>
                  <a:pt x="11126" y="4432"/>
                </a:cubicBezTo>
                <a:cubicBezTo>
                  <a:pt x="11126" y="4455"/>
                  <a:pt x="11108" y="4472"/>
                  <a:pt x="11086" y="4472"/>
                </a:cubicBezTo>
                <a:lnTo>
                  <a:pt x="11086" y="4472"/>
                </a:lnTo>
                <a:cubicBezTo>
                  <a:pt x="11064" y="4472"/>
                  <a:pt x="11046" y="4455"/>
                  <a:pt x="11046" y="4432"/>
                </a:cubicBezTo>
                <a:cubicBezTo>
                  <a:pt x="11046" y="4410"/>
                  <a:pt x="11064" y="4392"/>
                  <a:pt x="11086" y="4392"/>
                </a:cubicBezTo>
                <a:close/>
                <a:moveTo>
                  <a:pt x="11246" y="4392"/>
                </a:moveTo>
                <a:lnTo>
                  <a:pt x="11246" y="4392"/>
                </a:lnTo>
                <a:cubicBezTo>
                  <a:pt x="11268" y="4392"/>
                  <a:pt x="11286" y="4410"/>
                  <a:pt x="11286" y="4432"/>
                </a:cubicBezTo>
                <a:cubicBezTo>
                  <a:pt x="11286" y="4455"/>
                  <a:pt x="11268" y="4472"/>
                  <a:pt x="11246" y="4472"/>
                </a:cubicBezTo>
                <a:lnTo>
                  <a:pt x="11246" y="4472"/>
                </a:lnTo>
                <a:cubicBezTo>
                  <a:pt x="11224" y="4472"/>
                  <a:pt x="11206" y="4455"/>
                  <a:pt x="11206" y="4432"/>
                </a:cubicBezTo>
                <a:cubicBezTo>
                  <a:pt x="11206" y="4410"/>
                  <a:pt x="11224" y="4392"/>
                  <a:pt x="11246" y="4392"/>
                </a:cubicBezTo>
                <a:close/>
                <a:moveTo>
                  <a:pt x="11406" y="4392"/>
                </a:moveTo>
                <a:lnTo>
                  <a:pt x="11406" y="4392"/>
                </a:lnTo>
                <a:cubicBezTo>
                  <a:pt x="11428" y="4392"/>
                  <a:pt x="11446" y="4410"/>
                  <a:pt x="11446" y="4432"/>
                </a:cubicBezTo>
                <a:cubicBezTo>
                  <a:pt x="11446" y="4455"/>
                  <a:pt x="11428" y="4472"/>
                  <a:pt x="11406" y="4472"/>
                </a:cubicBezTo>
                <a:lnTo>
                  <a:pt x="11406" y="4472"/>
                </a:lnTo>
                <a:cubicBezTo>
                  <a:pt x="11384" y="4472"/>
                  <a:pt x="11366" y="4455"/>
                  <a:pt x="11366" y="4432"/>
                </a:cubicBezTo>
                <a:cubicBezTo>
                  <a:pt x="11366" y="4410"/>
                  <a:pt x="11384" y="4392"/>
                  <a:pt x="11406" y="4392"/>
                </a:cubicBezTo>
                <a:close/>
                <a:moveTo>
                  <a:pt x="11566" y="4392"/>
                </a:moveTo>
                <a:lnTo>
                  <a:pt x="11566" y="4392"/>
                </a:lnTo>
                <a:cubicBezTo>
                  <a:pt x="11588" y="4392"/>
                  <a:pt x="11606" y="4410"/>
                  <a:pt x="11606" y="4432"/>
                </a:cubicBezTo>
                <a:cubicBezTo>
                  <a:pt x="11606" y="4455"/>
                  <a:pt x="11588" y="4472"/>
                  <a:pt x="11566" y="4472"/>
                </a:cubicBezTo>
                <a:lnTo>
                  <a:pt x="11566" y="4472"/>
                </a:lnTo>
                <a:cubicBezTo>
                  <a:pt x="11544" y="4472"/>
                  <a:pt x="11526" y="4455"/>
                  <a:pt x="11526" y="4432"/>
                </a:cubicBezTo>
                <a:cubicBezTo>
                  <a:pt x="11526" y="4410"/>
                  <a:pt x="11544" y="4392"/>
                  <a:pt x="11566" y="4392"/>
                </a:cubicBezTo>
                <a:close/>
                <a:moveTo>
                  <a:pt x="11726" y="4392"/>
                </a:moveTo>
                <a:lnTo>
                  <a:pt x="11726" y="4392"/>
                </a:lnTo>
                <a:cubicBezTo>
                  <a:pt x="11748" y="4392"/>
                  <a:pt x="11766" y="4410"/>
                  <a:pt x="11766" y="4432"/>
                </a:cubicBezTo>
                <a:cubicBezTo>
                  <a:pt x="11766" y="4455"/>
                  <a:pt x="11748" y="4472"/>
                  <a:pt x="11726" y="4472"/>
                </a:cubicBezTo>
                <a:lnTo>
                  <a:pt x="11726" y="4472"/>
                </a:lnTo>
                <a:cubicBezTo>
                  <a:pt x="11704" y="4472"/>
                  <a:pt x="11686" y="4455"/>
                  <a:pt x="11686" y="4432"/>
                </a:cubicBezTo>
                <a:cubicBezTo>
                  <a:pt x="11686" y="4410"/>
                  <a:pt x="11704" y="4392"/>
                  <a:pt x="11726" y="4392"/>
                </a:cubicBezTo>
                <a:close/>
                <a:moveTo>
                  <a:pt x="11886" y="4392"/>
                </a:moveTo>
                <a:lnTo>
                  <a:pt x="11886" y="4392"/>
                </a:lnTo>
                <a:cubicBezTo>
                  <a:pt x="11909" y="4392"/>
                  <a:pt x="11926" y="4410"/>
                  <a:pt x="11926" y="4432"/>
                </a:cubicBezTo>
                <a:cubicBezTo>
                  <a:pt x="11926" y="4455"/>
                  <a:pt x="11909" y="4472"/>
                  <a:pt x="11886" y="4472"/>
                </a:cubicBezTo>
                <a:lnTo>
                  <a:pt x="11886" y="4472"/>
                </a:lnTo>
                <a:cubicBezTo>
                  <a:pt x="11864" y="4472"/>
                  <a:pt x="11846" y="4455"/>
                  <a:pt x="11846" y="4432"/>
                </a:cubicBezTo>
                <a:cubicBezTo>
                  <a:pt x="11846" y="4410"/>
                  <a:pt x="11864" y="4392"/>
                  <a:pt x="11886" y="4392"/>
                </a:cubicBezTo>
                <a:close/>
                <a:moveTo>
                  <a:pt x="12046" y="4392"/>
                </a:moveTo>
                <a:lnTo>
                  <a:pt x="12047" y="4392"/>
                </a:lnTo>
                <a:cubicBezTo>
                  <a:pt x="12069" y="4392"/>
                  <a:pt x="12087" y="4410"/>
                  <a:pt x="12087" y="4432"/>
                </a:cubicBezTo>
                <a:cubicBezTo>
                  <a:pt x="12087" y="4455"/>
                  <a:pt x="12069" y="4472"/>
                  <a:pt x="12047" y="4472"/>
                </a:cubicBezTo>
                <a:lnTo>
                  <a:pt x="12046" y="4472"/>
                </a:lnTo>
                <a:cubicBezTo>
                  <a:pt x="12024" y="4472"/>
                  <a:pt x="12006" y="4455"/>
                  <a:pt x="12006" y="4432"/>
                </a:cubicBezTo>
                <a:cubicBezTo>
                  <a:pt x="12006" y="4410"/>
                  <a:pt x="12024" y="4392"/>
                  <a:pt x="12046" y="4392"/>
                </a:cubicBezTo>
                <a:close/>
                <a:moveTo>
                  <a:pt x="12207" y="4392"/>
                </a:moveTo>
                <a:lnTo>
                  <a:pt x="12207" y="4392"/>
                </a:lnTo>
                <a:cubicBezTo>
                  <a:pt x="12229" y="4392"/>
                  <a:pt x="12247" y="4410"/>
                  <a:pt x="12247" y="4432"/>
                </a:cubicBezTo>
                <a:cubicBezTo>
                  <a:pt x="12247" y="4455"/>
                  <a:pt x="12229" y="4472"/>
                  <a:pt x="12207" y="4472"/>
                </a:cubicBezTo>
                <a:lnTo>
                  <a:pt x="12207" y="4472"/>
                </a:lnTo>
                <a:cubicBezTo>
                  <a:pt x="12184" y="4472"/>
                  <a:pt x="12167" y="4455"/>
                  <a:pt x="12167" y="4432"/>
                </a:cubicBezTo>
                <a:cubicBezTo>
                  <a:pt x="12167" y="4410"/>
                  <a:pt x="12184" y="4392"/>
                  <a:pt x="12207" y="4392"/>
                </a:cubicBezTo>
                <a:close/>
                <a:moveTo>
                  <a:pt x="12367" y="4392"/>
                </a:moveTo>
                <a:lnTo>
                  <a:pt x="12367" y="4392"/>
                </a:lnTo>
                <a:cubicBezTo>
                  <a:pt x="12389" y="4392"/>
                  <a:pt x="12407" y="4410"/>
                  <a:pt x="12407" y="4432"/>
                </a:cubicBezTo>
                <a:cubicBezTo>
                  <a:pt x="12407" y="4455"/>
                  <a:pt x="12389" y="4472"/>
                  <a:pt x="12367" y="4472"/>
                </a:cubicBezTo>
                <a:lnTo>
                  <a:pt x="12367" y="4472"/>
                </a:lnTo>
                <a:cubicBezTo>
                  <a:pt x="12345" y="4472"/>
                  <a:pt x="12327" y="4455"/>
                  <a:pt x="12327" y="4432"/>
                </a:cubicBezTo>
                <a:cubicBezTo>
                  <a:pt x="12327" y="4410"/>
                  <a:pt x="12345" y="4392"/>
                  <a:pt x="12367" y="4392"/>
                </a:cubicBezTo>
                <a:close/>
                <a:moveTo>
                  <a:pt x="12527" y="4392"/>
                </a:moveTo>
                <a:lnTo>
                  <a:pt x="12527" y="4392"/>
                </a:lnTo>
                <a:cubicBezTo>
                  <a:pt x="12549" y="4392"/>
                  <a:pt x="12567" y="4410"/>
                  <a:pt x="12567" y="4432"/>
                </a:cubicBezTo>
                <a:cubicBezTo>
                  <a:pt x="12567" y="4455"/>
                  <a:pt x="12549" y="4472"/>
                  <a:pt x="12527" y="4472"/>
                </a:cubicBezTo>
                <a:lnTo>
                  <a:pt x="12527" y="4472"/>
                </a:lnTo>
                <a:cubicBezTo>
                  <a:pt x="12505" y="4472"/>
                  <a:pt x="12487" y="4455"/>
                  <a:pt x="12487" y="4432"/>
                </a:cubicBezTo>
                <a:cubicBezTo>
                  <a:pt x="12487" y="4410"/>
                  <a:pt x="12505" y="4392"/>
                  <a:pt x="12527" y="4392"/>
                </a:cubicBezTo>
                <a:close/>
                <a:moveTo>
                  <a:pt x="12687" y="4392"/>
                </a:moveTo>
                <a:lnTo>
                  <a:pt x="12687" y="4392"/>
                </a:lnTo>
                <a:cubicBezTo>
                  <a:pt x="12709" y="4392"/>
                  <a:pt x="12727" y="4410"/>
                  <a:pt x="12727" y="4432"/>
                </a:cubicBezTo>
                <a:cubicBezTo>
                  <a:pt x="12727" y="4455"/>
                  <a:pt x="12709" y="4472"/>
                  <a:pt x="12687" y="4472"/>
                </a:cubicBezTo>
                <a:lnTo>
                  <a:pt x="12687" y="4472"/>
                </a:lnTo>
                <a:cubicBezTo>
                  <a:pt x="12665" y="4472"/>
                  <a:pt x="12647" y="4455"/>
                  <a:pt x="12647" y="4432"/>
                </a:cubicBezTo>
                <a:cubicBezTo>
                  <a:pt x="12647" y="4410"/>
                  <a:pt x="12665" y="4392"/>
                  <a:pt x="12687" y="4392"/>
                </a:cubicBezTo>
                <a:close/>
                <a:moveTo>
                  <a:pt x="12847" y="4392"/>
                </a:moveTo>
                <a:lnTo>
                  <a:pt x="12847" y="4392"/>
                </a:lnTo>
                <a:cubicBezTo>
                  <a:pt x="12869" y="4392"/>
                  <a:pt x="12887" y="4410"/>
                  <a:pt x="12887" y="4432"/>
                </a:cubicBezTo>
                <a:cubicBezTo>
                  <a:pt x="12887" y="4455"/>
                  <a:pt x="12869" y="4472"/>
                  <a:pt x="12847" y="4472"/>
                </a:cubicBezTo>
                <a:lnTo>
                  <a:pt x="12847" y="4472"/>
                </a:lnTo>
                <a:cubicBezTo>
                  <a:pt x="12825" y="4472"/>
                  <a:pt x="12807" y="4455"/>
                  <a:pt x="12807" y="4432"/>
                </a:cubicBezTo>
                <a:cubicBezTo>
                  <a:pt x="12807" y="4410"/>
                  <a:pt x="12825" y="4392"/>
                  <a:pt x="12847" y="4392"/>
                </a:cubicBezTo>
                <a:close/>
                <a:moveTo>
                  <a:pt x="13007" y="4392"/>
                </a:moveTo>
                <a:lnTo>
                  <a:pt x="13007" y="4392"/>
                </a:lnTo>
                <a:cubicBezTo>
                  <a:pt x="13029" y="4392"/>
                  <a:pt x="13047" y="4410"/>
                  <a:pt x="13047" y="4432"/>
                </a:cubicBezTo>
                <a:cubicBezTo>
                  <a:pt x="13047" y="4455"/>
                  <a:pt x="13029" y="4472"/>
                  <a:pt x="13007" y="4472"/>
                </a:cubicBezTo>
                <a:lnTo>
                  <a:pt x="13007" y="4472"/>
                </a:lnTo>
                <a:cubicBezTo>
                  <a:pt x="12985" y="4472"/>
                  <a:pt x="12967" y="4455"/>
                  <a:pt x="12967" y="4432"/>
                </a:cubicBezTo>
                <a:cubicBezTo>
                  <a:pt x="12967" y="4410"/>
                  <a:pt x="12985" y="4392"/>
                  <a:pt x="13007" y="4392"/>
                </a:cubicBezTo>
                <a:close/>
                <a:moveTo>
                  <a:pt x="13167" y="4392"/>
                </a:moveTo>
                <a:lnTo>
                  <a:pt x="13167" y="4392"/>
                </a:lnTo>
                <a:cubicBezTo>
                  <a:pt x="13189" y="4392"/>
                  <a:pt x="13207" y="4410"/>
                  <a:pt x="13207" y="4432"/>
                </a:cubicBezTo>
                <a:cubicBezTo>
                  <a:pt x="13207" y="4455"/>
                  <a:pt x="13189" y="4472"/>
                  <a:pt x="13167" y="4472"/>
                </a:cubicBezTo>
                <a:lnTo>
                  <a:pt x="13167" y="4472"/>
                </a:lnTo>
                <a:cubicBezTo>
                  <a:pt x="13145" y="4472"/>
                  <a:pt x="13127" y="4455"/>
                  <a:pt x="13127" y="4432"/>
                </a:cubicBezTo>
                <a:cubicBezTo>
                  <a:pt x="13127" y="4410"/>
                  <a:pt x="13145" y="4392"/>
                  <a:pt x="13167" y="4392"/>
                </a:cubicBezTo>
                <a:close/>
                <a:moveTo>
                  <a:pt x="13327" y="4392"/>
                </a:moveTo>
                <a:lnTo>
                  <a:pt x="13327" y="4392"/>
                </a:lnTo>
                <a:cubicBezTo>
                  <a:pt x="13349" y="4392"/>
                  <a:pt x="13367" y="4410"/>
                  <a:pt x="13367" y="4432"/>
                </a:cubicBezTo>
                <a:cubicBezTo>
                  <a:pt x="13367" y="4455"/>
                  <a:pt x="13349" y="4472"/>
                  <a:pt x="13327" y="4472"/>
                </a:cubicBezTo>
                <a:lnTo>
                  <a:pt x="13327" y="4472"/>
                </a:lnTo>
                <a:cubicBezTo>
                  <a:pt x="13305" y="4472"/>
                  <a:pt x="13287" y="4455"/>
                  <a:pt x="13287" y="4432"/>
                </a:cubicBezTo>
                <a:cubicBezTo>
                  <a:pt x="13287" y="4410"/>
                  <a:pt x="13305" y="4392"/>
                  <a:pt x="13327" y="4392"/>
                </a:cubicBezTo>
                <a:close/>
                <a:moveTo>
                  <a:pt x="13487" y="4392"/>
                </a:moveTo>
                <a:lnTo>
                  <a:pt x="13487" y="4392"/>
                </a:lnTo>
                <a:cubicBezTo>
                  <a:pt x="13509" y="4392"/>
                  <a:pt x="13527" y="4410"/>
                  <a:pt x="13527" y="4432"/>
                </a:cubicBezTo>
                <a:cubicBezTo>
                  <a:pt x="13527" y="4455"/>
                  <a:pt x="13509" y="4472"/>
                  <a:pt x="13487" y="4472"/>
                </a:cubicBezTo>
                <a:lnTo>
                  <a:pt x="13487" y="4472"/>
                </a:lnTo>
                <a:cubicBezTo>
                  <a:pt x="13465" y="4472"/>
                  <a:pt x="13447" y="4455"/>
                  <a:pt x="13447" y="4432"/>
                </a:cubicBezTo>
                <a:cubicBezTo>
                  <a:pt x="13447" y="4410"/>
                  <a:pt x="13465" y="4392"/>
                  <a:pt x="13487" y="4392"/>
                </a:cubicBezTo>
                <a:close/>
                <a:moveTo>
                  <a:pt x="13647" y="4392"/>
                </a:moveTo>
                <a:lnTo>
                  <a:pt x="13647" y="4392"/>
                </a:lnTo>
                <a:cubicBezTo>
                  <a:pt x="13669" y="4392"/>
                  <a:pt x="13687" y="4410"/>
                  <a:pt x="13687" y="4432"/>
                </a:cubicBezTo>
                <a:cubicBezTo>
                  <a:pt x="13687" y="4455"/>
                  <a:pt x="13669" y="4472"/>
                  <a:pt x="13647" y="4472"/>
                </a:cubicBezTo>
                <a:lnTo>
                  <a:pt x="13647" y="4472"/>
                </a:lnTo>
                <a:cubicBezTo>
                  <a:pt x="13625" y="4472"/>
                  <a:pt x="13607" y="4455"/>
                  <a:pt x="13607" y="4432"/>
                </a:cubicBezTo>
                <a:cubicBezTo>
                  <a:pt x="13607" y="4410"/>
                  <a:pt x="13625" y="4392"/>
                  <a:pt x="13647" y="4392"/>
                </a:cubicBezTo>
                <a:close/>
                <a:moveTo>
                  <a:pt x="13807" y="4392"/>
                </a:moveTo>
                <a:lnTo>
                  <a:pt x="13807" y="4392"/>
                </a:lnTo>
                <a:cubicBezTo>
                  <a:pt x="13829" y="4392"/>
                  <a:pt x="13847" y="4410"/>
                  <a:pt x="13847" y="4432"/>
                </a:cubicBezTo>
                <a:cubicBezTo>
                  <a:pt x="13847" y="4455"/>
                  <a:pt x="13829" y="4472"/>
                  <a:pt x="13807" y="4472"/>
                </a:cubicBezTo>
                <a:lnTo>
                  <a:pt x="13807" y="4472"/>
                </a:lnTo>
                <a:cubicBezTo>
                  <a:pt x="13785" y="4472"/>
                  <a:pt x="13767" y="4455"/>
                  <a:pt x="13767" y="4432"/>
                </a:cubicBezTo>
                <a:cubicBezTo>
                  <a:pt x="13767" y="4410"/>
                  <a:pt x="13785" y="4392"/>
                  <a:pt x="13807" y="4392"/>
                </a:cubicBezTo>
                <a:close/>
                <a:moveTo>
                  <a:pt x="13967" y="4392"/>
                </a:moveTo>
                <a:lnTo>
                  <a:pt x="13967" y="4392"/>
                </a:lnTo>
                <a:cubicBezTo>
                  <a:pt x="13990" y="4392"/>
                  <a:pt x="14007" y="4410"/>
                  <a:pt x="14007" y="4432"/>
                </a:cubicBezTo>
                <a:cubicBezTo>
                  <a:pt x="14007" y="4455"/>
                  <a:pt x="13990" y="4472"/>
                  <a:pt x="13967" y="4472"/>
                </a:cubicBezTo>
                <a:lnTo>
                  <a:pt x="13967" y="4472"/>
                </a:lnTo>
                <a:cubicBezTo>
                  <a:pt x="13945" y="4472"/>
                  <a:pt x="13927" y="4455"/>
                  <a:pt x="13927" y="4432"/>
                </a:cubicBezTo>
                <a:cubicBezTo>
                  <a:pt x="13927" y="4410"/>
                  <a:pt x="13945" y="4392"/>
                  <a:pt x="13967" y="4392"/>
                </a:cubicBezTo>
                <a:close/>
                <a:moveTo>
                  <a:pt x="14127" y="4392"/>
                </a:moveTo>
                <a:lnTo>
                  <a:pt x="14128" y="4392"/>
                </a:lnTo>
                <a:cubicBezTo>
                  <a:pt x="14150" y="4392"/>
                  <a:pt x="14168" y="4410"/>
                  <a:pt x="14168" y="4432"/>
                </a:cubicBezTo>
                <a:cubicBezTo>
                  <a:pt x="14168" y="4455"/>
                  <a:pt x="14150" y="4472"/>
                  <a:pt x="14128" y="4472"/>
                </a:cubicBezTo>
                <a:lnTo>
                  <a:pt x="14127" y="4472"/>
                </a:lnTo>
                <a:cubicBezTo>
                  <a:pt x="14105" y="4472"/>
                  <a:pt x="14087" y="4455"/>
                  <a:pt x="14087" y="4432"/>
                </a:cubicBezTo>
                <a:cubicBezTo>
                  <a:pt x="14087" y="4410"/>
                  <a:pt x="14105" y="4392"/>
                  <a:pt x="14127" y="4392"/>
                </a:cubicBezTo>
                <a:close/>
                <a:moveTo>
                  <a:pt x="14288" y="4392"/>
                </a:moveTo>
                <a:lnTo>
                  <a:pt x="14288" y="4392"/>
                </a:lnTo>
                <a:cubicBezTo>
                  <a:pt x="14310" y="4392"/>
                  <a:pt x="14328" y="4410"/>
                  <a:pt x="14328" y="4432"/>
                </a:cubicBezTo>
                <a:cubicBezTo>
                  <a:pt x="14328" y="4455"/>
                  <a:pt x="14310" y="4472"/>
                  <a:pt x="14288" y="4472"/>
                </a:cubicBezTo>
                <a:lnTo>
                  <a:pt x="14288" y="4472"/>
                </a:lnTo>
                <a:cubicBezTo>
                  <a:pt x="14265" y="4472"/>
                  <a:pt x="14248" y="4455"/>
                  <a:pt x="14248" y="4432"/>
                </a:cubicBezTo>
                <a:cubicBezTo>
                  <a:pt x="14248" y="4410"/>
                  <a:pt x="14265" y="4392"/>
                  <a:pt x="14288" y="4392"/>
                </a:cubicBezTo>
                <a:close/>
                <a:moveTo>
                  <a:pt x="14448" y="4392"/>
                </a:moveTo>
                <a:lnTo>
                  <a:pt x="14448" y="4392"/>
                </a:lnTo>
                <a:cubicBezTo>
                  <a:pt x="14470" y="4392"/>
                  <a:pt x="14488" y="4410"/>
                  <a:pt x="14488" y="4432"/>
                </a:cubicBezTo>
                <a:cubicBezTo>
                  <a:pt x="14488" y="4455"/>
                  <a:pt x="14470" y="4472"/>
                  <a:pt x="14448" y="4472"/>
                </a:cubicBezTo>
                <a:lnTo>
                  <a:pt x="14448" y="4472"/>
                </a:lnTo>
                <a:cubicBezTo>
                  <a:pt x="14426" y="4472"/>
                  <a:pt x="14408" y="4455"/>
                  <a:pt x="14408" y="4432"/>
                </a:cubicBezTo>
                <a:cubicBezTo>
                  <a:pt x="14408" y="4410"/>
                  <a:pt x="14426" y="4392"/>
                  <a:pt x="14448" y="4392"/>
                </a:cubicBezTo>
                <a:close/>
                <a:moveTo>
                  <a:pt x="14608" y="4392"/>
                </a:moveTo>
                <a:lnTo>
                  <a:pt x="14608" y="4392"/>
                </a:lnTo>
                <a:cubicBezTo>
                  <a:pt x="14630" y="4392"/>
                  <a:pt x="14648" y="4410"/>
                  <a:pt x="14648" y="4432"/>
                </a:cubicBezTo>
                <a:cubicBezTo>
                  <a:pt x="14648" y="4455"/>
                  <a:pt x="14630" y="4472"/>
                  <a:pt x="14608" y="4472"/>
                </a:cubicBezTo>
                <a:lnTo>
                  <a:pt x="14608" y="4472"/>
                </a:lnTo>
                <a:cubicBezTo>
                  <a:pt x="14586" y="4472"/>
                  <a:pt x="14568" y="4455"/>
                  <a:pt x="14568" y="4432"/>
                </a:cubicBezTo>
                <a:cubicBezTo>
                  <a:pt x="14568" y="4410"/>
                  <a:pt x="14586" y="4392"/>
                  <a:pt x="14608" y="4392"/>
                </a:cubicBezTo>
                <a:close/>
                <a:moveTo>
                  <a:pt x="14768" y="4392"/>
                </a:moveTo>
                <a:lnTo>
                  <a:pt x="14768" y="4392"/>
                </a:lnTo>
                <a:cubicBezTo>
                  <a:pt x="14790" y="4392"/>
                  <a:pt x="14808" y="4410"/>
                  <a:pt x="14808" y="4432"/>
                </a:cubicBezTo>
                <a:cubicBezTo>
                  <a:pt x="14808" y="4455"/>
                  <a:pt x="14790" y="4472"/>
                  <a:pt x="14768" y="4472"/>
                </a:cubicBezTo>
                <a:lnTo>
                  <a:pt x="14768" y="4472"/>
                </a:lnTo>
                <a:cubicBezTo>
                  <a:pt x="14746" y="4472"/>
                  <a:pt x="14728" y="4455"/>
                  <a:pt x="14728" y="4432"/>
                </a:cubicBezTo>
                <a:cubicBezTo>
                  <a:pt x="14728" y="4410"/>
                  <a:pt x="14746" y="4392"/>
                  <a:pt x="14768" y="4392"/>
                </a:cubicBezTo>
                <a:close/>
                <a:moveTo>
                  <a:pt x="14928" y="4392"/>
                </a:moveTo>
                <a:lnTo>
                  <a:pt x="14928" y="4392"/>
                </a:lnTo>
                <a:cubicBezTo>
                  <a:pt x="14950" y="4392"/>
                  <a:pt x="14968" y="4410"/>
                  <a:pt x="14968" y="4432"/>
                </a:cubicBezTo>
                <a:cubicBezTo>
                  <a:pt x="14968" y="4455"/>
                  <a:pt x="14950" y="4472"/>
                  <a:pt x="14928" y="4472"/>
                </a:cubicBezTo>
                <a:lnTo>
                  <a:pt x="14928" y="4472"/>
                </a:lnTo>
                <a:cubicBezTo>
                  <a:pt x="14906" y="4472"/>
                  <a:pt x="14888" y="4455"/>
                  <a:pt x="14888" y="4432"/>
                </a:cubicBezTo>
                <a:cubicBezTo>
                  <a:pt x="14888" y="4410"/>
                  <a:pt x="14906" y="4392"/>
                  <a:pt x="14928" y="4392"/>
                </a:cubicBezTo>
                <a:close/>
                <a:moveTo>
                  <a:pt x="40" y="2192"/>
                </a:moveTo>
                <a:lnTo>
                  <a:pt x="41" y="2192"/>
                </a:lnTo>
                <a:cubicBezTo>
                  <a:pt x="63" y="2192"/>
                  <a:pt x="81" y="2210"/>
                  <a:pt x="81" y="2232"/>
                </a:cubicBezTo>
                <a:cubicBezTo>
                  <a:pt x="81" y="2255"/>
                  <a:pt x="63" y="2272"/>
                  <a:pt x="41" y="2272"/>
                </a:cubicBezTo>
                <a:lnTo>
                  <a:pt x="40" y="2272"/>
                </a:lnTo>
                <a:cubicBezTo>
                  <a:pt x="18" y="2272"/>
                  <a:pt x="0" y="2255"/>
                  <a:pt x="0" y="2232"/>
                </a:cubicBezTo>
                <a:cubicBezTo>
                  <a:pt x="0" y="2210"/>
                  <a:pt x="18" y="2192"/>
                  <a:pt x="40" y="2192"/>
                </a:cubicBezTo>
                <a:close/>
                <a:moveTo>
                  <a:pt x="201" y="2192"/>
                </a:moveTo>
                <a:lnTo>
                  <a:pt x="201" y="2192"/>
                </a:lnTo>
                <a:cubicBezTo>
                  <a:pt x="223" y="2192"/>
                  <a:pt x="241" y="2210"/>
                  <a:pt x="241" y="2232"/>
                </a:cubicBezTo>
                <a:cubicBezTo>
                  <a:pt x="241" y="2255"/>
                  <a:pt x="223" y="2272"/>
                  <a:pt x="201" y="2272"/>
                </a:cubicBezTo>
                <a:lnTo>
                  <a:pt x="201" y="2272"/>
                </a:lnTo>
                <a:cubicBezTo>
                  <a:pt x="178" y="2272"/>
                  <a:pt x="161" y="2255"/>
                  <a:pt x="161" y="2232"/>
                </a:cubicBezTo>
                <a:cubicBezTo>
                  <a:pt x="161" y="2210"/>
                  <a:pt x="178" y="2192"/>
                  <a:pt x="201" y="2192"/>
                </a:cubicBezTo>
                <a:close/>
                <a:moveTo>
                  <a:pt x="361" y="2192"/>
                </a:moveTo>
                <a:lnTo>
                  <a:pt x="361" y="2192"/>
                </a:lnTo>
                <a:cubicBezTo>
                  <a:pt x="383" y="2192"/>
                  <a:pt x="401" y="2210"/>
                  <a:pt x="401" y="2232"/>
                </a:cubicBezTo>
                <a:cubicBezTo>
                  <a:pt x="401" y="2255"/>
                  <a:pt x="383" y="2272"/>
                  <a:pt x="361" y="2272"/>
                </a:cubicBezTo>
                <a:lnTo>
                  <a:pt x="361" y="2272"/>
                </a:lnTo>
                <a:cubicBezTo>
                  <a:pt x="339" y="2272"/>
                  <a:pt x="321" y="2255"/>
                  <a:pt x="321" y="2232"/>
                </a:cubicBezTo>
                <a:cubicBezTo>
                  <a:pt x="321" y="2210"/>
                  <a:pt x="339" y="2192"/>
                  <a:pt x="361" y="2192"/>
                </a:cubicBezTo>
                <a:close/>
                <a:moveTo>
                  <a:pt x="521" y="2192"/>
                </a:moveTo>
                <a:lnTo>
                  <a:pt x="521" y="2192"/>
                </a:lnTo>
                <a:cubicBezTo>
                  <a:pt x="543" y="2192"/>
                  <a:pt x="561" y="2210"/>
                  <a:pt x="561" y="2232"/>
                </a:cubicBezTo>
                <a:cubicBezTo>
                  <a:pt x="561" y="2255"/>
                  <a:pt x="543" y="2272"/>
                  <a:pt x="521" y="2272"/>
                </a:cubicBezTo>
                <a:lnTo>
                  <a:pt x="521" y="2272"/>
                </a:lnTo>
                <a:cubicBezTo>
                  <a:pt x="499" y="2272"/>
                  <a:pt x="481" y="2255"/>
                  <a:pt x="481" y="2232"/>
                </a:cubicBezTo>
                <a:cubicBezTo>
                  <a:pt x="481" y="2210"/>
                  <a:pt x="499" y="2192"/>
                  <a:pt x="521" y="2192"/>
                </a:cubicBezTo>
                <a:close/>
                <a:moveTo>
                  <a:pt x="681" y="2192"/>
                </a:moveTo>
                <a:lnTo>
                  <a:pt x="681" y="2192"/>
                </a:lnTo>
                <a:cubicBezTo>
                  <a:pt x="703" y="2192"/>
                  <a:pt x="721" y="2210"/>
                  <a:pt x="721" y="2232"/>
                </a:cubicBezTo>
                <a:cubicBezTo>
                  <a:pt x="721" y="2255"/>
                  <a:pt x="703" y="2272"/>
                  <a:pt x="681" y="2272"/>
                </a:cubicBezTo>
                <a:lnTo>
                  <a:pt x="681" y="2272"/>
                </a:lnTo>
                <a:cubicBezTo>
                  <a:pt x="659" y="2272"/>
                  <a:pt x="641" y="2255"/>
                  <a:pt x="641" y="2232"/>
                </a:cubicBezTo>
                <a:cubicBezTo>
                  <a:pt x="641" y="2210"/>
                  <a:pt x="659" y="2192"/>
                  <a:pt x="681" y="2192"/>
                </a:cubicBezTo>
                <a:close/>
                <a:moveTo>
                  <a:pt x="841" y="2192"/>
                </a:moveTo>
                <a:lnTo>
                  <a:pt x="841" y="2192"/>
                </a:lnTo>
                <a:cubicBezTo>
                  <a:pt x="863" y="2192"/>
                  <a:pt x="881" y="2210"/>
                  <a:pt x="881" y="2232"/>
                </a:cubicBezTo>
                <a:cubicBezTo>
                  <a:pt x="881" y="2255"/>
                  <a:pt x="863" y="2272"/>
                  <a:pt x="841" y="2272"/>
                </a:cubicBezTo>
                <a:lnTo>
                  <a:pt x="841" y="2272"/>
                </a:lnTo>
                <a:cubicBezTo>
                  <a:pt x="819" y="2272"/>
                  <a:pt x="801" y="2255"/>
                  <a:pt x="801" y="2232"/>
                </a:cubicBezTo>
                <a:cubicBezTo>
                  <a:pt x="801" y="2210"/>
                  <a:pt x="819" y="2192"/>
                  <a:pt x="841" y="2192"/>
                </a:cubicBezTo>
                <a:close/>
                <a:moveTo>
                  <a:pt x="1001" y="2192"/>
                </a:moveTo>
                <a:lnTo>
                  <a:pt x="1001" y="2192"/>
                </a:lnTo>
                <a:cubicBezTo>
                  <a:pt x="1023" y="2192"/>
                  <a:pt x="1041" y="2210"/>
                  <a:pt x="1041" y="2232"/>
                </a:cubicBezTo>
                <a:cubicBezTo>
                  <a:pt x="1041" y="2255"/>
                  <a:pt x="1023" y="2272"/>
                  <a:pt x="1001" y="2272"/>
                </a:cubicBezTo>
                <a:lnTo>
                  <a:pt x="1001" y="2272"/>
                </a:lnTo>
                <a:cubicBezTo>
                  <a:pt x="979" y="2272"/>
                  <a:pt x="961" y="2255"/>
                  <a:pt x="961" y="2232"/>
                </a:cubicBezTo>
                <a:cubicBezTo>
                  <a:pt x="961" y="2210"/>
                  <a:pt x="979" y="2192"/>
                  <a:pt x="1001" y="2192"/>
                </a:cubicBezTo>
                <a:close/>
                <a:moveTo>
                  <a:pt x="1161" y="2192"/>
                </a:moveTo>
                <a:lnTo>
                  <a:pt x="1161" y="2192"/>
                </a:lnTo>
                <a:cubicBezTo>
                  <a:pt x="1183" y="2192"/>
                  <a:pt x="1201" y="2210"/>
                  <a:pt x="1201" y="2232"/>
                </a:cubicBezTo>
                <a:cubicBezTo>
                  <a:pt x="1201" y="2255"/>
                  <a:pt x="1183" y="2272"/>
                  <a:pt x="1161" y="2272"/>
                </a:cubicBezTo>
                <a:lnTo>
                  <a:pt x="1161" y="2272"/>
                </a:lnTo>
                <a:cubicBezTo>
                  <a:pt x="1139" y="2272"/>
                  <a:pt x="1121" y="2255"/>
                  <a:pt x="1121" y="2232"/>
                </a:cubicBezTo>
                <a:cubicBezTo>
                  <a:pt x="1121" y="2210"/>
                  <a:pt x="1139" y="2192"/>
                  <a:pt x="1161" y="2192"/>
                </a:cubicBezTo>
                <a:close/>
                <a:moveTo>
                  <a:pt x="1321" y="2192"/>
                </a:moveTo>
                <a:lnTo>
                  <a:pt x="1321" y="2192"/>
                </a:lnTo>
                <a:cubicBezTo>
                  <a:pt x="1343" y="2192"/>
                  <a:pt x="1361" y="2210"/>
                  <a:pt x="1361" y="2232"/>
                </a:cubicBezTo>
                <a:cubicBezTo>
                  <a:pt x="1361" y="2255"/>
                  <a:pt x="1343" y="2272"/>
                  <a:pt x="1321" y="2272"/>
                </a:cubicBezTo>
                <a:lnTo>
                  <a:pt x="1321" y="2272"/>
                </a:lnTo>
                <a:cubicBezTo>
                  <a:pt x="1299" y="2272"/>
                  <a:pt x="1281" y="2255"/>
                  <a:pt x="1281" y="2232"/>
                </a:cubicBezTo>
                <a:cubicBezTo>
                  <a:pt x="1281" y="2210"/>
                  <a:pt x="1299" y="2192"/>
                  <a:pt x="1321" y="2192"/>
                </a:cubicBezTo>
                <a:close/>
                <a:moveTo>
                  <a:pt x="1481" y="2192"/>
                </a:moveTo>
                <a:lnTo>
                  <a:pt x="1481" y="2192"/>
                </a:lnTo>
                <a:cubicBezTo>
                  <a:pt x="1503" y="2192"/>
                  <a:pt x="1521" y="2210"/>
                  <a:pt x="1521" y="2232"/>
                </a:cubicBezTo>
                <a:cubicBezTo>
                  <a:pt x="1521" y="2255"/>
                  <a:pt x="1503" y="2272"/>
                  <a:pt x="1481" y="2272"/>
                </a:cubicBezTo>
                <a:lnTo>
                  <a:pt x="1481" y="2272"/>
                </a:lnTo>
                <a:cubicBezTo>
                  <a:pt x="1459" y="2272"/>
                  <a:pt x="1441" y="2255"/>
                  <a:pt x="1441" y="2232"/>
                </a:cubicBezTo>
                <a:cubicBezTo>
                  <a:pt x="1441" y="2210"/>
                  <a:pt x="1459" y="2192"/>
                  <a:pt x="1481" y="2192"/>
                </a:cubicBezTo>
                <a:close/>
                <a:moveTo>
                  <a:pt x="1641" y="2192"/>
                </a:moveTo>
                <a:lnTo>
                  <a:pt x="1641" y="2192"/>
                </a:lnTo>
                <a:cubicBezTo>
                  <a:pt x="1663" y="2192"/>
                  <a:pt x="1681" y="2210"/>
                  <a:pt x="1681" y="2232"/>
                </a:cubicBezTo>
                <a:cubicBezTo>
                  <a:pt x="1681" y="2255"/>
                  <a:pt x="1663" y="2272"/>
                  <a:pt x="1641" y="2272"/>
                </a:cubicBezTo>
                <a:lnTo>
                  <a:pt x="1641" y="2272"/>
                </a:lnTo>
                <a:cubicBezTo>
                  <a:pt x="1619" y="2272"/>
                  <a:pt x="1601" y="2255"/>
                  <a:pt x="1601" y="2232"/>
                </a:cubicBezTo>
                <a:cubicBezTo>
                  <a:pt x="1601" y="2210"/>
                  <a:pt x="1619" y="2192"/>
                  <a:pt x="1641" y="2192"/>
                </a:cubicBezTo>
                <a:close/>
                <a:moveTo>
                  <a:pt x="1801" y="2192"/>
                </a:moveTo>
                <a:lnTo>
                  <a:pt x="1801" y="2192"/>
                </a:lnTo>
                <a:cubicBezTo>
                  <a:pt x="1824" y="2192"/>
                  <a:pt x="1841" y="2210"/>
                  <a:pt x="1841" y="2232"/>
                </a:cubicBezTo>
                <a:cubicBezTo>
                  <a:pt x="1841" y="2255"/>
                  <a:pt x="1824" y="2272"/>
                  <a:pt x="1801" y="2272"/>
                </a:cubicBezTo>
                <a:lnTo>
                  <a:pt x="1801" y="2272"/>
                </a:lnTo>
                <a:cubicBezTo>
                  <a:pt x="1779" y="2272"/>
                  <a:pt x="1761" y="2255"/>
                  <a:pt x="1761" y="2232"/>
                </a:cubicBezTo>
                <a:cubicBezTo>
                  <a:pt x="1761" y="2210"/>
                  <a:pt x="1779" y="2192"/>
                  <a:pt x="1801" y="2192"/>
                </a:cubicBezTo>
                <a:close/>
                <a:moveTo>
                  <a:pt x="1961" y="2192"/>
                </a:moveTo>
                <a:lnTo>
                  <a:pt x="1962" y="2192"/>
                </a:lnTo>
                <a:cubicBezTo>
                  <a:pt x="1984" y="2192"/>
                  <a:pt x="2002" y="2210"/>
                  <a:pt x="2002" y="2232"/>
                </a:cubicBezTo>
                <a:cubicBezTo>
                  <a:pt x="2002" y="2255"/>
                  <a:pt x="1984" y="2272"/>
                  <a:pt x="1962" y="2272"/>
                </a:cubicBezTo>
                <a:lnTo>
                  <a:pt x="1961" y="2272"/>
                </a:lnTo>
                <a:cubicBezTo>
                  <a:pt x="1939" y="2272"/>
                  <a:pt x="1921" y="2255"/>
                  <a:pt x="1921" y="2232"/>
                </a:cubicBezTo>
                <a:cubicBezTo>
                  <a:pt x="1921" y="2210"/>
                  <a:pt x="1939" y="2192"/>
                  <a:pt x="1961" y="2192"/>
                </a:cubicBezTo>
                <a:close/>
                <a:moveTo>
                  <a:pt x="2122" y="2192"/>
                </a:moveTo>
                <a:lnTo>
                  <a:pt x="2122" y="2192"/>
                </a:lnTo>
                <a:cubicBezTo>
                  <a:pt x="2144" y="2192"/>
                  <a:pt x="2162" y="2210"/>
                  <a:pt x="2162" y="2232"/>
                </a:cubicBezTo>
                <a:cubicBezTo>
                  <a:pt x="2162" y="2255"/>
                  <a:pt x="2144" y="2272"/>
                  <a:pt x="2122" y="2272"/>
                </a:cubicBezTo>
                <a:lnTo>
                  <a:pt x="2122" y="2272"/>
                </a:lnTo>
                <a:cubicBezTo>
                  <a:pt x="2099" y="2272"/>
                  <a:pt x="2082" y="2255"/>
                  <a:pt x="2082" y="2232"/>
                </a:cubicBezTo>
                <a:cubicBezTo>
                  <a:pt x="2082" y="2210"/>
                  <a:pt x="2099" y="2192"/>
                  <a:pt x="2122" y="2192"/>
                </a:cubicBezTo>
                <a:close/>
                <a:moveTo>
                  <a:pt x="2282" y="2192"/>
                </a:moveTo>
                <a:lnTo>
                  <a:pt x="2282" y="2192"/>
                </a:lnTo>
                <a:cubicBezTo>
                  <a:pt x="2304" y="2192"/>
                  <a:pt x="2322" y="2210"/>
                  <a:pt x="2322" y="2232"/>
                </a:cubicBezTo>
                <a:cubicBezTo>
                  <a:pt x="2322" y="2255"/>
                  <a:pt x="2304" y="2272"/>
                  <a:pt x="2282" y="2272"/>
                </a:cubicBezTo>
                <a:lnTo>
                  <a:pt x="2282" y="2272"/>
                </a:lnTo>
                <a:cubicBezTo>
                  <a:pt x="2259" y="2272"/>
                  <a:pt x="2242" y="2255"/>
                  <a:pt x="2242" y="2232"/>
                </a:cubicBezTo>
                <a:cubicBezTo>
                  <a:pt x="2242" y="2210"/>
                  <a:pt x="2259" y="2192"/>
                  <a:pt x="2282" y="2192"/>
                </a:cubicBezTo>
                <a:close/>
                <a:moveTo>
                  <a:pt x="2442" y="2192"/>
                </a:moveTo>
                <a:lnTo>
                  <a:pt x="2442" y="2192"/>
                </a:lnTo>
                <a:cubicBezTo>
                  <a:pt x="2464" y="2192"/>
                  <a:pt x="2482" y="2210"/>
                  <a:pt x="2482" y="2232"/>
                </a:cubicBezTo>
                <a:cubicBezTo>
                  <a:pt x="2482" y="2255"/>
                  <a:pt x="2464" y="2272"/>
                  <a:pt x="2442" y="2272"/>
                </a:cubicBezTo>
                <a:lnTo>
                  <a:pt x="2442" y="2272"/>
                </a:lnTo>
                <a:cubicBezTo>
                  <a:pt x="2420" y="2272"/>
                  <a:pt x="2402" y="2255"/>
                  <a:pt x="2402" y="2232"/>
                </a:cubicBezTo>
                <a:cubicBezTo>
                  <a:pt x="2402" y="2210"/>
                  <a:pt x="2420" y="2192"/>
                  <a:pt x="2442" y="2192"/>
                </a:cubicBezTo>
                <a:close/>
                <a:moveTo>
                  <a:pt x="2602" y="2192"/>
                </a:moveTo>
                <a:lnTo>
                  <a:pt x="2602" y="2192"/>
                </a:lnTo>
                <a:cubicBezTo>
                  <a:pt x="2624" y="2192"/>
                  <a:pt x="2642" y="2210"/>
                  <a:pt x="2642" y="2232"/>
                </a:cubicBezTo>
                <a:cubicBezTo>
                  <a:pt x="2642" y="2255"/>
                  <a:pt x="2624" y="2272"/>
                  <a:pt x="2602" y="2272"/>
                </a:cubicBezTo>
                <a:lnTo>
                  <a:pt x="2602" y="2272"/>
                </a:lnTo>
                <a:cubicBezTo>
                  <a:pt x="2580" y="2272"/>
                  <a:pt x="2562" y="2255"/>
                  <a:pt x="2562" y="2232"/>
                </a:cubicBezTo>
                <a:cubicBezTo>
                  <a:pt x="2562" y="2210"/>
                  <a:pt x="2580" y="2192"/>
                  <a:pt x="2602" y="2192"/>
                </a:cubicBezTo>
                <a:close/>
                <a:moveTo>
                  <a:pt x="2762" y="2192"/>
                </a:moveTo>
                <a:lnTo>
                  <a:pt x="2762" y="2192"/>
                </a:lnTo>
                <a:cubicBezTo>
                  <a:pt x="2784" y="2192"/>
                  <a:pt x="2802" y="2210"/>
                  <a:pt x="2802" y="2232"/>
                </a:cubicBezTo>
                <a:cubicBezTo>
                  <a:pt x="2802" y="2255"/>
                  <a:pt x="2784" y="2272"/>
                  <a:pt x="2762" y="2272"/>
                </a:cubicBezTo>
                <a:lnTo>
                  <a:pt x="2762" y="2272"/>
                </a:lnTo>
                <a:cubicBezTo>
                  <a:pt x="2740" y="2272"/>
                  <a:pt x="2722" y="2255"/>
                  <a:pt x="2722" y="2232"/>
                </a:cubicBezTo>
                <a:cubicBezTo>
                  <a:pt x="2722" y="2210"/>
                  <a:pt x="2740" y="2192"/>
                  <a:pt x="2762" y="2192"/>
                </a:cubicBezTo>
                <a:close/>
                <a:moveTo>
                  <a:pt x="2922" y="2192"/>
                </a:moveTo>
                <a:lnTo>
                  <a:pt x="2922" y="2192"/>
                </a:lnTo>
                <a:cubicBezTo>
                  <a:pt x="2944" y="2192"/>
                  <a:pt x="2962" y="2210"/>
                  <a:pt x="2962" y="2232"/>
                </a:cubicBezTo>
                <a:cubicBezTo>
                  <a:pt x="2962" y="2255"/>
                  <a:pt x="2944" y="2272"/>
                  <a:pt x="2922" y="2272"/>
                </a:cubicBezTo>
                <a:lnTo>
                  <a:pt x="2922" y="2272"/>
                </a:lnTo>
                <a:cubicBezTo>
                  <a:pt x="2900" y="2272"/>
                  <a:pt x="2882" y="2255"/>
                  <a:pt x="2882" y="2232"/>
                </a:cubicBezTo>
                <a:cubicBezTo>
                  <a:pt x="2882" y="2210"/>
                  <a:pt x="2900" y="2192"/>
                  <a:pt x="2922" y="2192"/>
                </a:cubicBezTo>
                <a:close/>
                <a:moveTo>
                  <a:pt x="3082" y="2192"/>
                </a:moveTo>
                <a:lnTo>
                  <a:pt x="3082" y="2192"/>
                </a:lnTo>
                <a:cubicBezTo>
                  <a:pt x="3104" y="2192"/>
                  <a:pt x="3122" y="2210"/>
                  <a:pt x="3122" y="2232"/>
                </a:cubicBezTo>
                <a:cubicBezTo>
                  <a:pt x="3122" y="2255"/>
                  <a:pt x="3104" y="2272"/>
                  <a:pt x="3082" y="2272"/>
                </a:cubicBezTo>
                <a:lnTo>
                  <a:pt x="3082" y="2272"/>
                </a:lnTo>
                <a:cubicBezTo>
                  <a:pt x="3060" y="2272"/>
                  <a:pt x="3042" y="2255"/>
                  <a:pt x="3042" y="2232"/>
                </a:cubicBezTo>
                <a:cubicBezTo>
                  <a:pt x="3042" y="2210"/>
                  <a:pt x="3060" y="2192"/>
                  <a:pt x="3082" y="2192"/>
                </a:cubicBezTo>
                <a:close/>
                <a:moveTo>
                  <a:pt x="3242" y="2192"/>
                </a:moveTo>
                <a:lnTo>
                  <a:pt x="3242" y="2192"/>
                </a:lnTo>
                <a:cubicBezTo>
                  <a:pt x="3264" y="2192"/>
                  <a:pt x="3282" y="2210"/>
                  <a:pt x="3282" y="2232"/>
                </a:cubicBezTo>
                <a:cubicBezTo>
                  <a:pt x="3282" y="2255"/>
                  <a:pt x="3264" y="2272"/>
                  <a:pt x="3242" y="2272"/>
                </a:cubicBezTo>
                <a:lnTo>
                  <a:pt x="3242" y="2272"/>
                </a:lnTo>
                <a:cubicBezTo>
                  <a:pt x="3220" y="2272"/>
                  <a:pt x="3202" y="2255"/>
                  <a:pt x="3202" y="2232"/>
                </a:cubicBezTo>
                <a:cubicBezTo>
                  <a:pt x="3202" y="2210"/>
                  <a:pt x="3220" y="2192"/>
                  <a:pt x="3242" y="2192"/>
                </a:cubicBezTo>
                <a:close/>
                <a:moveTo>
                  <a:pt x="3402" y="2192"/>
                </a:moveTo>
                <a:lnTo>
                  <a:pt x="3402" y="2192"/>
                </a:lnTo>
                <a:cubicBezTo>
                  <a:pt x="3424" y="2192"/>
                  <a:pt x="3442" y="2210"/>
                  <a:pt x="3442" y="2232"/>
                </a:cubicBezTo>
                <a:cubicBezTo>
                  <a:pt x="3442" y="2255"/>
                  <a:pt x="3424" y="2272"/>
                  <a:pt x="3402" y="2272"/>
                </a:cubicBezTo>
                <a:lnTo>
                  <a:pt x="3402" y="2272"/>
                </a:lnTo>
                <a:cubicBezTo>
                  <a:pt x="3380" y="2272"/>
                  <a:pt x="3362" y="2255"/>
                  <a:pt x="3362" y="2232"/>
                </a:cubicBezTo>
                <a:cubicBezTo>
                  <a:pt x="3362" y="2210"/>
                  <a:pt x="3380" y="2192"/>
                  <a:pt x="3402" y="2192"/>
                </a:cubicBezTo>
                <a:close/>
                <a:moveTo>
                  <a:pt x="3562" y="2192"/>
                </a:moveTo>
                <a:lnTo>
                  <a:pt x="3562" y="2192"/>
                </a:lnTo>
                <a:cubicBezTo>
                  <a:pt x="3584" y="2192"/>
                  <a:pt x="3602" y="2210"/>
                  <a:pt x="3602" y="2232"/>
                </a:cubicBezTo>
                <a:cubicBezTo>
                  <a:pt x="3602" y="2255"/>
                  <a:pt x="3584" y="2272"/>
                  <a:pt x="3562" y="2272"/>
                </a:cubicBezTo>
                <a:lnTo>
                  <a:pt x="3562" y="2272"/>
                </a:lnTo>
                <a:cubicBezTo>
                  <a:pt x="3540" y="2272"/>
                  <a:pt x="3522" y="2255"/>
                  <a:pt x="3522" y="2232"/>
                </a:cubicBezTo>
                <a:cubicBezTo>
                  <a:pt x="3522" y="2210"/>
                  <a:pt x="3540" y="2192"/>
                  <a:pt x="3562" y="2192"/>
                </a:cubicBezTo>
                <a:close/>
                <a:moveTo>
                  <a:pt x="3722" y="2192"/>
                </a:moveTo>
                <a:lnTo>
                  <a:pt x="3722" y="2192"/>
                </a:lnTo>
                <a:cubicBezTo>
                  <a:pt x="3744" y="2192"/>
                  <a:pt x="3762" y="2210"/>
                  <a:pt x="3762" y="2232"/>
                </a:cubicBezTo>
                <a:cubicBezTo>
                  <a:pt x="3762" y="2255"/>
                  <a:pt x="3744" y="2272"/>
                  <a:pt x="3722" y="2272"/>
                </a:cubicBezTo>
                <a:lnTo>
                  <a:pt x="3722" y="2272"/>
                </a:lnTo>
                <a:cubicBezTo>
                  <a:pt x="3700" y="2272"/>
                  <a:pt x="3682" y="2255"/>
                  <a:pt x="3682" y="2232"/>
                </a:cubicBezTo>
                <a:cubicBezTo>
                  <a:pt x="3682" y="2210"/>
                  <a:pt x="3700" y="2192"/>
                  <a:pt x="3722" y="2192"/>
                </a:cubicBezTo>
                <a:close/>
                <a:moveTo>
                  <a:pt x="3882" y="2192"/>
                </a:moveTo>
                <a:lnTo>
                  <a:pt x="3882" y="2192"/>
                </a:lnTo>
                <a:cubicBezTo>
                  <a:pt x="3905" y="2192"/>
                  <a:pt x="3922" y="2210"/>
                  <a:pt x="3922" y="2232"/>
                </a:cubicBezTo>
                <a:cubicBezTo>
                  <a:pt x="3922" y="2255"/>
                  <a:pt x="3905" y="2272"/>
                  <a:pt x="3882" y="2272"/>
                </a:cubicBezTo>
                <a:lnTo>
                  <a:pt x="3882" y="2272"/>
                </a:lnTo>
                <a:cubicBezTo>
                  <a:pt x="3860" y="2272"/>
                  <a:pt x="3842" y="2255"/>
                  <a:pt x="3842" y="2232"/>
                </a:cubicBezTo>
                <a:cubicBezTo>
                  <a:pt x="3842" y="2210"/>
                  <a:pt x="3860" y="2192"/>
                  <a:pt x="3882" y="2192"/>
                </a:cubicBezTo>
                <a:close/>
                <a:moveTo>
                  <a:pt x="4042" y="2192"/>
                </a:moveTo>
                <a:lnTo>
                  <a:pt x="4043" y="2192"/>
                </a:lnTo>
                <a:cubicBezTo>
                  <a:pt x="4065" y="2192"/>
                  <a:pt x="4083" y="2210"/>
                  <a:pt x="4083" y="2232"/>
                </a:cubicBezTo>
                <a:cubicBezTo>
                  <a:pt x="4083" y="2255"/>
                  <a:pt x="4065" y="2272"/>
                  <a:pt x="4043" y="2272"/>
                </a:cubicBezTo>
                <a:lnTo>
                  <a:pt x="4042" y="2272"/>
                </a:lnTo>
                <a:cubicBezTo>
                  <a:pt x="4020" y="2272"/>
                  <a:pt x="4002" y="2255"/>
                  <a:pt x="4002" y="2232"/>
                </a:cubicBezTo>
                <a:cubicBezTo>
                  <a:pt x="4002" y="2210"/>
                  <a:pt x="4020" y="2192"/>
                  <a:pt x="4042" y="2192"/>
                </a:cubicBezTo>
                <a:close/>
                <a:moveTo>
                  <a:pt x="4203" y="2192"/>
                </a:moveTo>
                <a:lnTo>
                  <a:pt x="4203" y="2192"/>
                </a:lnTo>
                <a:cubicBezTo>
                  <a:pt x="4225" y="2192"/>
                  <a:pt x="4243" y="2210"/>
                  <a:pt x="4243" y="2232"/>
                </a:cubicBezTo>
                <a:cubicBezTo>
                  <a:pt x="4243" y="2255"/>
                  <a:pt x="4225" y="2272"/>
                  <a:pt x="4203" y="2272"/>
                </a:cubicBezTo>
                <a:lnTo>
                  <a:pt x="4203" y="2272"/>
                </a:lnTo>
                <a:cubicBezTo>
                  <a:pt x="4180" y="2272"/>
                  <a:pt x="4163" y="2255"/>
                  <a:pt x="4163" y="2232"/>
                </a:cubicBezTo>
                <a:cubicBezTo>
                  <a:pt x="4163" y="2210"/>
                  <a:pt x="4180" y="2192"/>
                  <a:pt x="4203" y="2192"/>
                </a:cubicBezTo>
                <a:close/>
                <a:moveTo>
                  <a:pt x="4363" y="2192"/>
                </a:moveTo>
                <a:lnTo>
                  <a:pt x="4363" y="2192"/>
                </a:lnTo>
                <a:cubicBezTo>
                  <a:pt x="4385" y="2192"/>
                  <a:pt x="4403" y="2210"/>
                  <a:pt x="4403" y="2232"/>
                </a:cubicBezTo>
                <a:cubicBezTo>
                  <a:pt x="4403" y="2255"/>
                  <a:pt x="4385" y="2272"/>
                  <a:pt x="4363" y="2272"/>
                </a:cubicBezTo>
                <a:lnTo>
                  <a:pt x="4363" y="2272"/>
                </a:lnTo>
                <a:cubicBezTo>
                  <a:pt x="4341" y="2272"/>
                  <a:pt x="4323" y="2255"/>
                  <a:pt x="4323" y="2232"/>
                </a:cubicBezTo>
                <a:cubicBezTo>
                  <a:pt x="4323" y="2210"/>
                  <a:pt x="4341" y="2192"/>
                  <a:pt x="4363" y="2192"/>
                </a:cubicBezTo>
                <a:close/>
                <a:moveTo>
                  <a:pt x="4523" y="2192"/>
                </a:moveTo>
                <a:lnTo>
                  <a:pt x="4523" y="2192"/>
                </a:lnTo>
                <a:cubicBezTo>
                  <a:pt x="4545" y="2192"/>
                  <a:pt x="4563" y="2210"/>
                  <a:pt x="4563" y="2232"/>
                </a:cubicBezTo>
                <a:cubicBezTo>
                  <a:pt x="4563" y="2255"/>
                  <a:pt x="4545" y="2272"/>
                  <a:pt x="4523" y="2272"/>
                </a:cubicBezTo>
                <a:lnTo>
                  <a:pt x="4523" y="2272"/>
                </a:lnTo>
                <a:cubicBezTo>
                  <a:pt x="4501" y="2272"/>
                  <a:pt x="4483" y="2255"/>
                  <a:pt x="4483" y="2232"/>
                </a:cubicBezTo>
                <a:cubicBezTo>
                  <a:pt x="4483" y="2210"/>
                  <a:pt x="4501" y="2192"/>
                  <a:pt x="4523" y="2192"/>
                </a:cubicBezTo>
                <a:close/>
                <a:moveTo>
                  <a:pt x="4683" y="2192"/>
                </a:moveTo>
                <a:lnTo>
                  <a:pt x="4683" y="2192"/>
                </a:lnTo>
                <a:cubicBezTo>
                  <a:pt x="4705" y="2192"/>
                  <a:pt x="4723" y="2210"/>
                  <a:pt x="4723" y="2232"/>
                </a:cubicBezTo>
                <a:cubicBezTo>
                  <a:pt x="4723" y="2255"/>
                  <a:pt x="4705" y="2272"/>
                  <a:pt x="4683" y="2272"/>
                </a:cubicBezTo>
                <a:lnTo>
                  <a:pt x="4683" y="2272"/>
                </a:lnTo>
                <a:cubicBezTo>
                  <a:pt x="4661" y="2272"/>
                  <a:pt x="4643" y="2255"/>
                  <a:pt x="4643" y="2232"/>
                </a:cubicBezTo>
                <a:cubicBezTo>
                  <a:pt x="4643" y="2210"/>
                  <a:pt x="4661" y="2192"/>
                  <a:pt x="4683" y="2192"/>
                </a:cubicBezTo>
                <a:close/>
                <a:moveTo>
                  <a:pt x="4843" y="2192"/>
                </a:moveTo>
                <a:lnTo>
                  <a:pt x="4843" y="2192"/>
                </a:lnTo>
                <a:cubicBezTo>
                  <a:pt x="4865" y="2192"/>
                  <a:pt x="4883" y="2210"/>
                  <a:pt x="4883" y="2232"/>
                </a:cubicBezTo>
                <a:cubicBezTo>
                  <a:pt x="4883" y="2255"/>
                  <a:pt x="4865" y="2272"/>
                  <a:pt x="4843" y="2272"/>
                </a:cubicBezTo>
                <a:lnTo>
                  <a:pt x="4843" y="2272"/>
                </a:lnTo>
                <a:cubicBezTo>
                  <a:pt x="4821" y="2272"/>
                  <a:pt x="4803" y="2255"/>
                  <a:pt x="4803" y="2232"/>
                </a:cubicBezTo>
                <a:cubicBezTo>
                  <a:pt x="4803" y="2210"/>
                  <a:pt x="4821" y="2192"/>
                  <a:pt x="4843" y="2192"/>
                </a:cubicBezTo>
                <a:close/>
                <a:moveTo>
                  <a:pt x="5003" y="2192"/>
                </a:moveTo>
                <a:lnTo>
                  <a:pt x="5003" y="2192"/>
                </a:lnTo>
                <a:cubicBezTo>
                  <a:pt x="5025" y="2192"/>
                  <a:pt x="5043" y="2210"/>
                  <a:pt x="5043" y="2232"/>
                </a:cubicBezTo>
                <a:cubicBezTo>
                  <a:pt x="5043" y="2255"/>
                  <a:pt x="5025" y="2272"/>
                  <a:pt x="5003" y="2272"/>
                </a:cubicBezTo>
                <a:lnTo>
                  <a:pt x="5003" y="2272"/>
                </a:lnTo>
                <a:cubicBezTo>
                  <a:pt x="4981" y="2272"/>
                  <a:pt x="4963" y="2255"/>
                  <a:pt x="4963" y="2232"/>
                </a:cubicBezTo>
                <a:cubicBezTo>
                  <a:pt x="4963" y="2210"/>
                  <a:pt x="4981" y="2192"/>
                  <a:pt x="5003" y="2192"/>
                </a:cubicBezTo>
                <a:close/>
                <a:moveTo>
                  <a:pt x="5163" y="2192"/>
                </a:moveTo>
                <a:lnTo>
                  <a:pt x="5163" y="2192"/>
                </a:lnTo>
                <a:cubicBezTo>
                  <a:pt x="5185" y="2192"/>
                  <a:pt x="5203" y="2210"/>
                  <a:pt x="5203" y="2232"/>
                </a:cubicBezTo>
                <a:cubicBezTo>
                  <a:pt x="5203" y="2255"/>
                  <a:pt x="5185" y="2272"/>
                  <a:pt x="5163" y="2272"/>
                </a:cubicBezTo>
                <a:lnTo>
                  <a:pt x="5163" y="2272"/>
                </a:lnTo>
                <a:cubicBezTo>
                  <a:pt x="5141" y="2272"/>
                  <a:pt x="5123" y="2255"/>
                  <a:pt x="5123" y="2232"/>
                </a:cubicBezTo>
                <a:cubicBezTo>
                  <a:pt x="5123" y="2210"/>
                  <a:pt x="5141" y="2192"/>
                  <a:pt x="5163" y="2192"/>
                </a:cubicBezTo>
                <a:close/>
                <a:moveTo>
                  <a:pt x="5323" y="2192"/>
                </a:moveTo>
                <a:lnTo>
                  <a:pt x="5323" y="2192"/>
                </a:lnTo>
                <a:cubicBezTo>
                  <a:pt x="5345" y="2192"/>
                  <a:pt x="5363" y="2210"/>
                  <a:pt x="5363" y="2232"/>
                </a:cubicBezTo>
                <a:cubicBezTo>
                  <a:pt x="5363" y="2255"/>
                  <a:pt x="5345" y="2272"/>
                  <a:pt x="5323" y="2272"/>
                </a:cubicBezTo>
                <a:lnTo>
                  <a:pt x="5323" y="2272"/>
                </a:lnTo>
                <a:cubicBezTo>
                  <a:pt x="5301" y="2272"/>
                  <a:pt x="5283" y="2255"/>
                  <a:pt x="5283" y="2232"/>
                </a:cubicBezTo>
                <a:cubicBezTo>
                  <a:pt x="5283" y="2210"/>
                  <a:pt x="5301" y="2192"/>
                  <a:pt x="5323" y="2192"/>
                </a:cubicBezTo>
                <a:close/>
                <a:moveTo>
                  <a:pt x="5483" y="2192"/>
                </a:moveTo>
                <a:lnTo>
                  <a:pt x="5483" y="2192"/>
                </a:lnTo>
                <a:cubicBezTo>
                  <a:pt x="5505" y="2192"/>
                  <a:pt x="5523" y="2210"/>
                  <a:pt x="5523" y="2232"/>
                </a:cubicBezTo>
                <a:cubicBezTo>
                  <a:pt x="5523" y="2255"/>
                  <a:pt x="5505" y="2272"/>
                  <a:pt x="5483" y="2272"/>
                </a:cubicBezTo>
                <a:lnTo>
                  <a:pt x="5483" y="2272"/>
                </a:lnTo>
                <a:cubicBezTo>
                  <a:pt x="5461" y="2272"/>
                  <a:pt x="5443" y="2255"/>
                  <a:pt x="5443" y="2232"/>
                </a:cubicBezTo>
                <a:cubicBezTo>
                  <a:pt x="5443" y="2210"/>
                  <a:pt x="5461" y="2192"/>
                  <a:pt x="5483" y="2192"/>
                </a:cubicBezTo>
                <a:close/>
                <a:moveTo>
                  <a:pt x="5643" y="2192"/>
                </a:moveTo>
                <a:lnTo>
                  <a:pt x="5643" y="2192"/>
                </a:lnTo>
                <a:cubicBezTo>
                  <a:pt x="5665" y="2192"/>
                  <a:pt x="5683" y="2210"/>
                  <a:pt x="5683" y="2232"/>
                </a:cubicBezTo>
                <a:cubicBezTo>
                  <a:pt x="5683" y="2255"/>
                  <a:pt x="5665" y="2272"/>
                  <a:pt x="5643" y="2272"/>
                </a:cubicBezTo>
                <a:lnTo>
                  <a:pt x="5643" y="2272"/>
                </a:lnTo>
                <a:cubicBezTo>
                  <a:pt x="5621" y="2272"/>
                  <a:pt x="5603" y="2255"/>
                  <a:pt x="5603" y="2232"/>
                </a:cubicBezTo>
                <a:cubicBezTo>
                  <a:pt x="5603" y="2210"/>
                  <a:pt x="5621" y="2192"/>
                  <a:pt x="5643" y="2192"/>
                </a:cubicBezTo>
                <a:close/>
                <a:moveTo>
                  <a:pt x="5803" y="2192"/>
                </a:moveTo>
                <a:lnTo>
                  <a:pt x="5803" y="2192"/>
                </a:lnTo>
                <a:cubicBezTo>
                  <a:pt x="5826" y="2192"/>
                  <a:pt x="5843" y="2210"/>
                  <a:pt x="5843" y="2232"/>
                </a:cubicBezTo>
                <a:cubicBezTo>
                  <a:pt x="5843" y="2255"/>
                  <a:pt x="5826" y="2272"/>
                  <a:pt x="5803" y="2272"/>
                </a:cubicBezTo>
                <a:lnTo>
                  <a:pt x="5803" y="2272"/>
                </a:lnTo>
                <a:cubicBezTo>
                  <a:pt x="5781" y="2272"/>
                  <a:pt x="5763" y="2255"/>
                  <a:pt x="5763" y="2232"/>
                </a:cubicBezTo>
                <a:cubicBezTo>
                  <a:pt x="5763" y="2210"/>
                  <a:pt x="5781" y="2192"/>
                  <a:pt x="5803" y="2192"/>
                </a:cubicBezTo>
                <a:close/>
                <a:moveTo>
                  <a:pt x="5963" y="2192"/>
                </a:moveTo>
                <a:lnTo>
                  <a:pt x="5963" y="2192"/>
                </a:lnTo>
                <a:cubicBezTo>
                  <a:pt x="5986" y="2192"/>
                  <a:pt x="6003" y="2210"/>
                  <a:pt x="6003" y="2232"/>
                </a:cubicBezTo>
                <a:cubicBezTo>
                  <a:pt x="6003" y="2255"/>
                  <a:pt x="5986" y="2272"/>
                  <a:pt x="5963" y="2272"/>
                </a:cubicBezTo>
                <a:lnTo>
                  <a:pt x="5963" y="2272"/>
                </a:lnTo>
                <a:cubicBezTo>
                  <a:pt x="5941" y="2272"/>
                  <a:pt x="5923" y="2255"/>
                  <a:pt x="5923" y="2232"/>
                </a:cubicBezTo>
                <a:cubicBezTo>
                  <a:pt x="5923" y="2210"/>
                  <a:pt x="5941" y="2192"/>
                  <a:pt x="5963" y="2192"/>
                </a:cubicBezTo>
                <a:close/>
                <a:moveTo>
                  <a:pt x="6123" y="2192"/>
                </a:moveTo>
                <a:lnTo>
                  <a:pt x="6124" y="2192"/>
                </a:lnTo>
                <a:cubicBezTo>
                  <a:pt x="6146" y="2192"/>
                  <a:pt x="6164" y="2210"/>
                  <a:pt x="6164" y="2232"/>
                </a:cubicBezTo>
                <a:cubicBezTo>
                  <a:pt x="6164" y="2255"/>
                  <a:pt x="6146" y="2272"/>
                  <a:pt x="6124" y="2272"/>
                </a:cubicBezTo>
                <a:lnTo>
                  <a:pt x="6123" y="2272"/>
                </a:lnTo>
                <a:cubicBezTo>
                  <a:pt x="6101" y="2272"/>
                  <a:pt x="6083" y="2255"/>
                  <a:pt x="6083" y="2232"/>
                </a:cubicBezTo>
                <a:cubicBezTo>
                  <a:pt x="6083" y="2210"/>
                  <a:pt x="6101" y="2192"/>
                  <a:pt x="6123" y="2192"/>
                </a:cubicBezTo>
                <a:close/>
                <a:moveTo>
                  <a:pt x="6284" y="2192"/>
                </a:moveTo>
                <a:lnTo>
                  <a:pt x="6284" y="2192"/>
                </a:lnTo>
                <a:cubicBezTo>
                  <a:pt x="6306" y="2192"/>
                  <a:pt x="6324" y="2210"/>
                  <a:pt x="6324" y="2232"/>
                </a:cubicBezTo>
                <a:cubicBezTo>
                  <a:pt x="6324" y="2255"/>
                  <a:pt x="6306" y="2272"/>
                  <a:pt x="6284" y="2272"/>
                </a:cubicBezTo>
                <a:lnTo>
                  <a:pt x="6284" y="2272"/>
                </a:lnTo>
                <a:cubicBezTo>
                  <a:pt x="6261" y="2272"/>
                  <a:pt x="6244" y="2255"/>
                  <a:pt x="6244" y="2232"/>
                </a:cubicBezTo>
                <a:cubicBezTo>
                  <a:pt x="6244" y="2210"/>
                  <a:pt x="6261" y="2192"/>
                  <a:pt x="6284" y="2192"/>
                </a:cubicBezTo>
                <a:close/>
                <a:moveTo>
                  <a:pt x="6444" y="2192"/>
                </a:moveTo>
                <a:lnTo>
                  <a:pt x="6444" y="2192"/>
                </a:lnTo>
                <a:cubicBezTo>
                  <a:pt x="6466" y="2192"/>
                  <a:pt x="6484" y="2210"/>
                  <a:pt x="6484" y="2232"/>
                </a:cubicBezTo>
                <a:cubicBezTo>
                  <a:pt x="6484" y="2255"/>
                  <a:pt x="6466" y="2272"/>
                  <a:pt x="6444" y="2272"/>
                </a:cubicBezTo>
                <a:lnTo>
                  <a:pt x="6444" y="2272"/>
                </a:lnTo>
                <a:cubicBezTo>
                  <a:pt x="6422" y="2272"/>
                  <a:pt x="6404" y="2255"/>
                  <a:pt x="6404" y="2232"/>
                </a:cubicBezTo>
                <a:cubicBezTo>
                  <a:pt x="6404" y="2210"/>
                  <a:pt x="6422" y="2192"/>
                  <a:pt x="6444" y="2192"/>
                </a:cubicBezTo>
                <a:close/>
                <a:moveTo>
                  <a:pt x="6604" y="2192"/>
                </a:moveTo>
                <a:lnTo>
                  <a:pt x="6604" y="2192"/>
                </a:lnTo>
                <a:cubicBezTo>
                  <a:pt x="6626" y="2192"/>
                  <a:pt x="6644" y="2210"/>
                  <a:pt x="6644" y="2232"/>
                </a:cubicBezTo>
                <a:cubicBezTo>
                  <a:pt x="6644" y="2255"/>
                  <a:pt x="6626" y="2272"/>
                  <a:pt x="6604" y="2272"/>
                </a:cubicBezTo>
                <a:lnTo>
                  <a:pt x="6604" y="2272"/>
                </a:lnTo>
                <a:cubicBezTo>
                  <a:pt x="6582" y="2272"/>
                  <a:pt x="6564" y="2255"/>
                  <a:pt x="6564" y="2232"/>
                </a:cubicBezTo>
                <a:cubicBezTo>
                  <a:pt x="6564" y="2210"/>
                  <a:pt x="6582" y="2192"/>
                  <a:pt x="6604" y="2192"/>
                </a:cubicBezTo>
                <a:close/>
                <a:moveTo>
                  <a:pt x="6764" y="2192"/>
                </a:moveTo>
                <a:lnTo>
                  <a:pt x="6764" y="2192"/>
                </a:lnTo>
                <a:cubicBezTo>
                  <a:pt x="6786" y="2192"/>
                  <a:pt x="6804" y="2210"/>
                  <a:pt x="6804" y="2232"/>
                </a:cubicBezTo>
                <a:cubicBezTo>
                  <a:pt x="6804" y="2255"/>
                  <a:pt x="6786" y="2272"/>
                  <a:pt x="6764" y="2272"/>
                </a:cubicBezTo>
                <a:lnTo>
                  <a:pt x="6764" y="2272"/>
                </a:lnTo>
                <a:cubicBezTo>
                  <a:pt x="6742" y="2272"/>
                  <a:pt x="6724" y="2255"/>
                  <a:pt x="6724" y="2232"/>
                </a:cubicBezTo>
                <a:cubicBezTo>
                  <a:pt x="6724" y="2210"/>
                  <a:pt x="6742" y="2192"/>
                  <a:pt x="6764" y="2192"/>
                </a:cubicBezTo>
                <a:close/>
                <a:moveTo>
                  <a:pt x="6924" y="2192"/>
                </a:moveTo>
                <a:lnTo>
                  <a:pt x="6924" y="2192"/>
                </a:lnTo>
                <a:cubicBezTo>
                  <a:pt x="6946" y="2192"/>
                  <a:pt x="6964" y="2210"/>
                  <a:pt x="6964" y="2232"/>
                </a:cubicBezTo>
                <a:cubicBezTo>
                  <a:pt x="6964" y="2255"/>
                  <a:pt x="6946" y="2272"/>
                  <a:pt x="6924" y="2272"/>
                </a:cubicBezTo>
                <a:lnTo>
                  <a:pt x="6924" y="2272"/>
                </a:lnTo>
                <a:cubicBezTo>
                  <a:pt x="6902" y="2272"/>
                  <a:pt x="6884" y="2255"/>
                  <a:pt x="6884" y="2232"/>
                </a:cubicBezTo>
                <a:cubicBezTo>
                  <a:pt x="6884" y="2210"/>
                  <a:pt x="6902" y="2192"/>
                  <a:pt x="6924" y="2192"/>
                </a:cubicBezTo>
                <a:close/>
                <a:moveTo>
                  <a:pt x="7084" y="2192"/>
                </a:moveTo>
                <a:lnTo>
                  <a:pt x="7084" y="2192"/>
                </a:lnTo>
                <a:cubicBezTo>
                  <a:pt x="7106" y="2192"/>
                  <a:pt x="7124" y="2210"/>
                  <a:pt x="7124" y="2232"/>
                </a:cubicBezTo>
                <a:cubicBezTo>
                  <a:pt x="7124" y="2255"/>
                  <a:pt x="7106" y="2272"/>
                  <a:pt x="7084" y="2272"/>
                </a:cubicBezTo>
                <a:lnTo>
                  <a:pt x="7084" y="2272"/>
                </a:lnTo>
                <a:cubicBezTo>
                  <a:pt x="7062" y="2272"/>
                  <a:pt x="7044" y="2255"/>
                  <a:pt x="7044" y="2232"/>
                </a:cubicBezTo>
                <a:cubicBezTo>
                  <a:pt x="7044" y="2210"/>
                  <a:pt x="7062" y="2192"/>
                  <a:pt x="7084" y="2192"/>
                </a:cubicBezTo>
                <a:close/>
                <a:moveTo>
                  <a:pt x="7244" y="2192"/>
                </a:moveTo>
                <a:lnTo>
                  <a:pt x="7244" y="2192"/>
                </a:lnTo>
                <a:cubicBezTo>
                  <a:pt x="7266" y="2192"/>
                  <a:pt x="7284" y="2210"/>
                  <a:pt x="7284" y="2232"/>
                </a:cubicBezTo>
                <a:cubicBezTo>
                  <a:pt x="7284" y="2255"/>
                  <a:pt x="7266" y="2272"/>
                  <a:pt x="7244" y="2272"/>
                </a:cubicBezTo>
                <a:lnTo>
                  <a:pt x="7244" y="2272"/>
                </a:lnTo>
                <a:cubicBezTo>
                  <a:pt x="7222" y="2272"/>
                  <a:pt x="7204" y="2255"/>
                  <a:pt x="7204" y="2232"/>
                </a:cubicBezTo>
                <a:cubicBezTo>
                  <a:pt x="7204" y="2210"/>
                  <a:pt x="7222" y="2192"/>
                  <a:pt x="7244" y="2192"/>
                </a:cubicBezTo>
                <a:close/>
                <a:moveTo>
                  <a:pt x="7404" y="2192"/>
                </a:moveTo>
                <a:lnTo>
                  <a:pt x="7404" y="2192"/>
                </a:lnTo>
                <a:cubicBezTo>
                  <a:pt x="7426" y="2192"/>
                  <a:pt x="7444" y="2210"/>
                  <a:pt x="7444" y="2232"/>
                </a:cubicBezTo>
                <a:cubicBezTo>
                  <a:pt x="7444" y="2255"/>
                  <a:pt x="7426" y="2272"/>
                  <a:pt x="7404" y="2272"/>
                </a:cubicBezTo>
                <a:lnTo>
                  <a:pt x="7404" y="2272"/>
                </a:lnTo>
                <a:cubicBezTo>
                  <a:pt x="7382" y="2272"/>
                  <a:pt x="7364" y="2255"/>
                  <a:pt x="7364" y="2232"/>
                </a:cubicBezTo>
                <a:cubicBezTo>
                  <a:pt x="7364" y="2210"/>
                  <a:pt x="7382" y="2192"/>
                  <a:pt x="7404" y="2192"/>
                </a:cubicBezTo>
                <a:close/>
                <a:moveTo>
                  <a:pt x="7564" y="2192"/>
                </a:moveTo>
                <a:lnTo>
                  <a:pt x="7564" y="2192"/>
                </a:lnTo>
                <a:cubicBezTo>
                  <a:pt x="7586" y="2192"/>
                  <a:pt x="7604" y="2210"/>
                  <a:pt x="7604" y="2232"/>
                </a:cubicBezTo>
                <a:cubicBezTo>
                  <a:pt x="7604" y="2255"/>
                  <a:pt x="7586" y="2272"/>
                  <a:pt x="7564" y="2272"/>
                </a:cubicBezTo>
                <a:lnTo>
                  <a:pt x="7564" y="2272"/>
                </a:lnTo>
                <a:cubicBezTo>
                  <a:pt x="7542" y="2272"/>
                  <a:pt x="7524" y="2255"/>
                  <a:pt x="7524" y="2232"/>
                </a:cubicBezTo>
                <a:cubicBezTo>
                  <a:pt x="7524" y="2210"/>
                  <a:pt x="7542" y="2192"/>
                  <a:pt x="7564" y="2192"/>
                </a:cubicBezTo>
                <a:close/>
                <a:moveTo>
                  <a:pt x="7724" y="2192"/>
                </a:moveTo>
                <a:lnTo>
                  <a:pt x="7724" y="2192"/>
                </a:lnTo>
                <a:cubicBezTo>
                  <a:pt x="7746" y="2192"/>
                  <a:pt x="7764" y="2210"/>
                  <a:pt x="7764" y="2232"/>
                </a:cubicBezTo>
                <a:cubicBezTo>
                  <a:pt x="7764" y="2255"/>
                  <a:pt x="7746" y="2272"/>
                  <a:pt x="7724" y="2272"/>
                </a:cubicBezTo>
                <a:lnTo>
                  <a:pt x="7724" y="2272"/>
                </a:lnTo>
                <a:cubicBezTo>
                  <a:pt x="7702" y="2272"/>
                  <a:pt x="7684" y="2255"/>
                  <a:pt x="7684" y="2232"/>
                </a:cubicBezTo>
                <a:cubicBezTo>
                  <a:pt x="7684" y="2210"/>
                  <a:pt x="7702" y="2192"/>
                  <a:pt x="7724" y="2192"/>
                </a:cubicBezTo>
                <a:close/>
                <a:moveTo>
                  <a:pt x="7884" y="2192"/>
                </a:moveTo>
                <a:lnTo>
                  <a:pt x="7884" y="2192"/>
                </a:lnTo>
                <a:cubicBezTo>
                  <a:pt x="7907" y="2192"/>
                  <a:pt x="7924" y="2210"/>
                  <a:pt x="7924" y="2232"/>
                </a:cubicBezTo>
                <a:cubicBezTo>
                  <a:pt x="7924" y="2255"/>
                  <a:pt x="7907" y="2272"/>
                  <a:pt x="7884" y="2272"/>
                </a:cubicBezTo>
                <a:lnTo>
                  <a:pt x="7884" y="2272"/>
                </a:lnTo>
                <a:cubicBezTo>
                  <a:pt x="7862" y="2272"/>
                  <a:pt x="7844" y="2255"/>
                  <a:pt x="7844" y="2232"/>
                </a:cubicBezTo>
                <a:cubicBezTo>
                  <a:pt x="7844" y="2210"/>
                  <a:pt x="7862" y="2192"/>
                  <a:pt x="7884" y="2192"/>
                </a:cubicBezTo>
                <a:close/>
                <a:moveTo>
                  <a:pt x="8044" y="2192"/>
                </a:moveTo>
                <a:lnTo>
                  <a:pt x="8045" y="2192"/>
                </a:lnTo>
                <a:cubicBezTo>
                  <a:pt x="8067" y="2192"/>
                  <a:pt x="8085" y="2210"/>
                  <a:pt x="8085" y="2232"/>
                </a:cubicBezTo>
                <a:cubicBezTo>
                  <a:pt x="8085" y="2255"/>
                  <a:pt x="8067" y="2272"/>
                  <a:pt x="8045" y="2272"/>
                </a:cubicBezTo>
                <a:lnTo>
                  <a:pt x="8044" y="2272"/>
                </a:lnTo>
                <a:cubicBezTo>
                  <a:pt x="8022" y="2272"/>
                  <a:pt x="8004" y="2255"/>
                  <a:pt x="8004" y="2232"/>
                </a:cubicBezTo>
                <a:cubicBezTo>
                  <a:pt x="8004" y="2210"/>
                  <a:pt x="8022" y="2192"/>
                  <a:pt x="8044" y="2192"/>
                </a:cubicBezTo>
                <a:close/>
                <a:moveTo>
                  <a:pt x="8205" y="2192"/>
                </a:moveTo>
                <a:lnTo>
                  <a:pt x="8205" y="2192"/>
                </a:lnTo>
                <a:cubicBezTo>
                  <a:pt x="8227" y="2192"/>
                  <a:pt x="8245" y="2210"/>
                  <a:pt x="8245" y="2232"/>
                </a:cubicBezTo>
                <a:cubicBezTo>
                  <a:pt x="8245" y="2255"/>
                  <a:pt x="8227" y="2272"/>
                  <a:pt x="8205" y="2272"/>
                </a:cubicBezTo>
                <a:lnTo>
                  <a:pt x="8205" y="2272"/>
                </a:lnTo>
                <a:cubicBezTo>
                  <a:pt x="8182" y="2272"/>
                  <a:pt x="8165" y="2255"/>
                  <a:pt x="8165" y="2232"/>
                </a:cubicBezTo>
                <a:cubicBezTo>
                  <a:pt x="8165" y="2210"/>
                  <a:pt x="8182" y="2192"/>
                  <a:pt x="8205" y="2192"/>
                </a:cubicBezTo>
                <a:close/>
                <a:moveTo>
                  <a:pt x="8365" y="2192"/>
                </a:moveTo>
                <a:lnTo>
                  <a:pt x="8365" y="2192"/>
                </a:lnTo>
                <a:cubicBezTo>
                  <a:pt x="8387" y="2192"/>
                  <a:pt x="8405" y="2210"/>
                  <a:pt x="8405" y="2232"/>
                </a:cubicBezTo>
                <a:cubicBezTo>
                  <a:pt x="8405" y="2255"/>
                  <a:pt x="8387" y="2272"/>
                  <a:pt x="8365" y="2272"/>
                </a:cubicBezTo>
                <a:lnTo>
                  <a:pt x="8365" y="2272"/>
                </a:lnTo>
                <a:cubicBezTo>
                  <a:pt x="8343" y="2272"/>
                  <a:pt x="8325" y="2255"/>
                  <a:pt x="8325" y="2232"/>
                </a:cubicBezTo>
                <a:cubicBezTo>
                  <a:pt x="8325" y="2210"/>
                  <a:pt x="8343" y="2192"/>
                  <a:pt x="8365" y="2192"/>
                </a:cubicBezTo>
                <a:close/>
                <a:moveTo>
                  <a:pt x="8525" y="2192"/>
                </a:moveTo>
                <a:lnTo>
                  <a:pt x="8525" y="2192"/>
                </a:lnTo>
                <a:cubicBezTo>
                  <a:pt x="8547" y="2192"/>
                  <a:pt x="8565" y="2210"/>
                  <a:pt x="8565" y="2232"/>
                </a:cubicBezTo>
                <a:cubicBezTo>
                  <a:pt x="8565" y="2255"/>
                  <a:pt x="8547" y="2272"/>
                  <a:pt x="8525" y="2272"/>
                </a:cubicBezTo>
                <a:lnTo>
                  <a:pt x="8525" y="2272"/>
                </a:lnTo>
                <a:cubicBezTo>
                  <a:pt x="8503" y="2272"/>
                  <a:pt x="8485" y="2255"/>
                  <a:pt x="8485" y="2232"/>
                </a:cubicBezTo>
                <a:cubicBezTo>
                  <a:pt x="8485" y="2210"/>
                  <a:pt x="8503" y="2192"/>
                  <a:pt x="8525" y="2192"/>
                </a:cubicBezTo>
                <a:close/>
                <a:moveTo>
                  <a:pt x="8685" y="2192"/>
                </a:moveTo>
                <a:lnTo>
                  <a:pt x="8685" y="2192"/>
                </a:lnTo>
                <a:cubicBezTo>
                  <a:pt x="8707" y="2192"/>
                  <a:pt x="8725" y="2210"/>
                  <a:pt x="8725" y="2232"/>
                </a:cubicBezTo>
                <a:cubicBezTo>
                  <a:pt x="8725" y="2255"/>
                  <a:pt x="8707" y="2272"/>
                  <a:pt x="8685" y="2272"/>
                </a:cubicBezTo>
                <a:lnTo>
                  <a:pt x="8685" y="2272"/>
                </a:lnTo>
                <a:cubicBezTo>
                  <a:pt x="8663" y="2272"/>
                  <a:pt x="8645" y="2255"/>
                  <a:pt x="8645" y="2232"/>
                </a:cubicBezTo>
                <a:cubicBezTo>
                  <a:pt x="8645" y="2210"/>
                  <a:pt x="8663" y="2192"/>
                  <a:pt x="8685" y="2192"/>
                </a:cubicBezTo>
                <a:close/>
                <a:moveTo>
                  <a:pt x="8845" y="2192"/>
                </a:moveTo>
                <a:lnTo>
                  <a:pt x="8845" y="2192"/>
                </a:lnTo>
                <a:cubicBezTo>
                  <a:pt x="8867" y="2192"/>
                  <a:pt x="8885" y="2210"/>
                  <a:pt x="8885" y="2232"/>
                </a:cubicBezTo>
                <a:cubicBezTo>
                  <a:pt x="8885" y="2255"/>
                  <a:pt x="8867" y="2272"/>
                  <a:pt x="8845" y="2272"/>
                </a:cubicBezTo>
                <a:lnTo>
                  <a:pt x="8845" y="2272"/>
                </a:lnTo>
                <a:cubicBezTo>
                  <a:pt x="8823" y="2272"/>
                  <a:pt x="8805" y="2255"/>
                  <a:pt x="8805" y="2232"/>
                </a:cubicBezTo>
                <a:cubicBezTo>
                  <a:pt x="8805" y="2210"/>
                  <a:pt x="8823" y="2192"/>
                  <a:pt x="8845" y="2192"/>
                </a:cubicBezTo>
                <a:close/>
                <a:moveTo>
                  <a:pt x="9005" y="2192"/>
                </a:moveTo>
                <a:lnTo>
                  <a:pt x="9005" y="2192"/>
                </a:lnTo>
                <a:cubicBezTo>
                  <a:pt x="9027" y="2192"/>
                  <a:pt x="9045" y="2210"/>
                  <a:pt x="9045" y="2232"/>
                </a:cubicBezTo>
                <a:cubicBezTo>
                  <a:pt x="9045" y="2255"/>
                  <a:pt x="9027" y="2272"/>
                  <a:pt x="9005" y="2272"/>
                </a:cubicBezTo>
                <a:lnTo>
                  <a:pt x="9005" y="2272"/>
                </a:lnTo>
                <a:cubicBezTo>
                  <a:pt x="8983" y="2272"/>
                  <a:pt x="8965" y="2255"/>
                  <a:pt x="8965" y="2232"/>
                </a:cubicBezTo>
                <a:cubicBezTo>
                  <a:pt x="8965" y="2210"/>
                  <a:pt x="8983" y="2192"/>
                  <a:pt x="9005" y="2192"/>
                </a:cubicBezTo>
                <a:close/>
                <a:moveTo>
                  <a:pt x="9165" y="2192"/>
                </a:moveTo>
                <a:lnTo>
                  <a:pt x="9165" y="2192"/>
                </a:lnTo>
                <a:cubicBezTo>
                  <a:pt x="9187" y="2192"/>
                  <a:pt x="9205" y="2210"/>
                  <a:pt x="9205" y="2232"/>
                </a:cubicBezTo>
                <a:cubicBezTo>
                  <a:pt x="9205" y="2255"/>
                  <a:pt x="9187" y="2272"/>
                  <a:pt x="9165" y="2272"/>
                </a:cubicBezTo>
                <a:lnTo>
                  <a:pt x="9165" y="2272"/>
                </a:lnTo>
                <a:cubicBezTo>
                  <a:pt x="9143" y="2272"/>
                  <a:pt x="9125" y="2255"/>
                  <a:pt x="9125" y="2232"/>
                </a:cubicBezTo>
                <a:cubicBezTo>
                  <a:pt x="9125" y="2210"/>
                  <a:pt x="9143" y="2192"/>
                  <a:pt x="9165" y="2192"/>
                </a:cubicBezTo>
                <a:close/>
                <a:moveTo>
                  <a:pt x="9325" y="2192"/>
                </a:moveTo>
                <a:lnTo>
                  <a:pt x="9325" y="2192"/>
                </a:lnTo>
                <a:cubicBezTo>
                  <a:pt x="9347" y="2192"/>
                  <a:pt x="9365" y="2210"/>
                  <a:pt x="9365" y="2232"/>
                </a:cubicBezTo>
                <a:cubicBezTo>
                  <a:pt x="9365" y="2255"/>
                  <a:pt x="9347" y="2272"/>
                  <a:pt x="9325" y="2272"/>
                </a:cubicBezTo>
                <a:lnTo>
                  <a:pt x="9325" y="2272"/>
                </a:lnTo>
                <a:cubicBezTo>
                  <a:pt x="9303" y="2272"/>
                  <a:pt x="9285" y="2255"/>
                  <a:pt x="9285" y="2232"/>
                </a:cubicBezTo>
                <a:cubicBezTo>
                  <a:pt x="9285" y="2210"/>
                  <a:pt x="9303" y="2192"/>
                  <a:pt x="9325" y="2192"/>
                </a:cubicBezTo>
                <a:close/>
                <a:moveTo>
                  <a:pt x="9485" y="2192"/>
                </a:moveTo>
                <a:lnTo>
                  <a:pt x="9485" y="2192"/>
                </a:lnTo>
                <a:cubicBezTo>
                  <a:pt x="9507" y="2192"/>
                  <a:pt x="9525" y="2210"/>
                  <a:pt x="9525" y="2232"/>
                </a:cubicBezTo>
                <a:cubicBezTo>
                  <a:pt x="9525" y="2255"/>
                  <a:pt x="9507" y="2272"/>
                  <a:pt x="9485" y="2272"/>
                </a:cubicBezTo>
                <a:lnTo>
                  <a:pt x="9485" y="2272"/>
                </a:lnTo>
                <a:cubicBezTo>
                  <a:pt x="9463" y="2272"/>
                  <a:pt x="9445" y="2255"/>
                  <a:pt x="9445" y="2232"/>
                </a:cubicBezTo>
                <a:cubicBezTo>
                  <a:pt x="9445" y="2210"/>
                  <a:pt x="9463" y="2192"/>
                  <a:pt x="9485" y="2192"/>
                </a:cubicBezTo>
                <a:close/>
                <a:moveTo>
                  <a:pt x="9645" y="2192"/>
                </a:moveTo>
                <a:lnTo>
                  <a:pt x="9645" y="2192"/>
                </a:lnTo>
                <a:cubicBezTo>
                  <a:pt x="9667" y="2192"/>
                  <a:pt x="9685" y="2210"/>
                  <a:pt x="9685" y="2232"/>
                </a:cubicBezTo>
                <a:cubicBezTo>
                  <a:pt x="9685" y="2255"/>
                  <a:pt x="9667" y="2272"/>
                  <a:pt x="9645" y="2272"/>
                </a:cubicBezTo>
                <a:lnTo>
                  <a:pt x="9645" y="2272"/>
                </a:lnTo>
                <a:cubicBezTo>
                  <a:pt x="9623" y="2272"/>
                  <a:pt x="9605" y="2255"/>
                  <a:pt x="9605" y="2232"/>
                </a:cubicBezTo>
                <a:cubicBezTo>
                  <a:pt x="9605" y="2210"/>
                  <a:pt x="9623" y="2192"/>
                  <a:pt x="9645" y="2192"/>
                </a:cubicBezTo>
                <a:close/>
                <a:moveTo>
                  <a:pt x="9805" y="2192"/>
                </a:moveTo>
                <a:lnTo>
                  <a:pt x="9805" y="2192"/>
                </a:lnTo>
                <a:cubicBezTo>
                  <a:pt x="9827" y="2192"/>
                  <a:pt x="9845" y="2210"/>
                  <a:pt x="9845" y="2232"/>
                </a:cubicBezTo>
                <a:cubicBezTo>
                  <a:pt x="9845" y="2255"/>
                  <a:pt x="9827" y="2272"/>
                  <a:pt x="9805" y="2272"/>
                </a:cubicBezTo>
                <a:lnTo>
                  <a:pt x="9805" y="2272"/>
                </a:lnTo>
                <a:cubicBezTo>
                  <a:pt x="9783" y="2272"/>
                  <a:pt x="9765" y="2255"/>
                  <a:pt x="9765" y="2232"/>
                </a:cubicBezTo>
                <a:cubicBezTo>
                  <a:pt x="9765" y="2210"/>
                  <a:pt x="9783" y="2192"/>
                  <a:pt x="9805" y="2192"/>
                </a:cubicBezTo>
                <a:close/>
                <a:moveTo>
                  <a:pt x="9965" y="2192"/>
                </a:moveTo>
                <a:lnTo>
                  <a:pt x="9965" y="2192"/>
                </a:lnTo>
                <a:cubicBezTo>
                  <a:pt x="9988" y="2192"/>
                  <a:pt x="10005" y="2210"/>
                  <a:pt x="10005" y="2232"/>
                </a:cubicBezTo>
                <a:cubicBezTo>
                  <a:pt x="10005" y="2255"/>
                  <a:pt x="9988" y="2272"/>
                  <a:pt x="9965" y="2272"/>
                </a:cubicBezTo>
                <a:lnTo>
                  <a:pt x="9965" y="2272"/>
                </a:lnTo>
                <a:cubicBezTo>
                  <a:pt x="9943" y="2272"/>
                  <a:pt x="9925" y="2255"/>
                  <a:pt x="9925" y="2232"/>
                </a:cubicBezTo>
                <a:cubicBezTo>
                  <a:pt x="9925" y="2210"/>
                  <a:pt x="9943" y="2192"/>
                  <a:pt x="9965" y="2192"/>
                </a:cubicBezTo>
                <a:close/>
                <a:moveTo>
                  <a:pt x="10125" y="2192"/>
                </a:moveTo>
                <a:lnTo>
                  <a:pt x="10126" y="2192"/>
                </a:lnTo>
                <a:cubicBezTo>
                  <a:pt x="10148" y="2192"/>
                  <a:pt x="10166" y="2210"/>
                  <a:pt x="10166" y="2232"/>
                </a:cubicBezTo>
                <a:cubicBezTo>
                  <a:pt x="10166" y="2255"/>
                  <a:pt x="10148" y="2272"/>
                  <a:pt x="10126" y="2272"/>
                </a:cubicBezTo>
                <a:lnTo>
                  <a:pt x="10125" y="2272"/>
                </a:lnTo>
                <a:cubicBezTo>
                  <a:pt x="10103" y="2272"/>
                  <a:pt x="10085" y="2255"/>
                  <a:pt x="10085" y="2232"/>
                </a:cubicBezTo>
                <a:cubicBezTo>
                  <a:pt x="10085" y="2210"/>
                  <a:pt x="10103" y="2192"/>
                  <a:pt x="10125" y="2192"/>
                </a:cubicBezTo>
                <a:close/>
                <a:moveTo>
                  <a:pt x="10286" y="2192"/>
                </a:moveTo>
                <a:lnTo>
                  <a:pt x="10286" y="2192"/>
                </a:lnTo>
                <a:cubicBezTo>
                  <a:pt x="10308" y="2192"/>
                  <a:pt x="10326" y="2210"/>
                  <a:pt x="10326" y="2232"/>
                </a:cubicBezTo>
                <a:cubicBezTo>
                  <a:pt x="10326" y="2255"/>
                  <a:pt x="10308" y="2272"/>
                  <a:pt x="10286" y="2272"/>
                </a:cubicBezTo>
                <a:lnTo>
                  <a:pt x="10286" y="2272"/>
                </a:lnTo>
                <a:cubicBezTo>
                  <a:pt x="10263" y="2272"/>
                  <a:pt x="10246" y="2255"/>
                  <a:pt x="10246" y="2232"/>
                </a:cubicBezTo>
                <a:cubicBezTo>
                  <a:pt x="10246" y="2210"/>
                  <a:pt x="10263" y="2192"/>
                  <a:pt x="10286" y="2192"/>
                </a:cubicBezTo>
                <a:close/>
                <a:moveTo>
                  <a:pt x="10446" y="2192"/>
                </a:moveTo>
                <a:lnTo>
                  <a:pt x="10446" y="2192"/>
                </a:lnTo>
                <a:cubicBezTo>
                  <a:pt x="10468" y="2192"/>
                  <a:pt x="10486" y="2210"/>
                  <a:pt x="10486" y="2232"/>
                </a:cubicBezTo>
                <a:cubicBezTo>
                  <a:pt x="10486" y="2255"/>
                  <a:pt x="10468" y="2272"/>
                  <a:pt x="10446" y="2272"/>
                </a:cubicBezTo>
                <a:lnTo>
                  <a:pt x="10446" y="2272"/>
                </a:lnTo>
                <a:cubicBezTo>
                  <a:pt x="10424" y="2272"/>
                  <a:pt x="10406" y="2255"/>
                  <a:pt x="10406" y="2232"/>
                </a:cubicBezTo>
                <a:cubicBezTo>
                  <a:pt x="10406" y="2210"/>
                  <a:pt x="10424" y="2192"/>
                  <a:pt x="10446" y="2192"/>
                </a:cubicBezTo>
                <a:close/>
                <a:moveTo>
                  <a:pt x="10606" y="2192"/>
                </a:moveTo>
                <a:lnTo>
                  <a:pt x="10606" y="2192"/>
                </a:lnTo>
                <a:cubicBezTo>
                  <a:pt x="10628" y="2192"/>
                  <a:pt x="10646" y="2210"/>
                  <a:pt x="10646" y="2232"/>
                </a:cubicBezTo>
                <a:cubicBezTo>
                  <a:pt x="10646" y="2255"/>
                  <a:pt x="10628" y="2272"/>
                  <a:pt x="10606" y="2272"/>
                </a:cubicBezTo>
                <a:lnTo>
                  <a:pt x="10606" y="2272"/>
                </a:lnTo>
                <a:cubicBezTo>
                  <a:pt x="10584" y="2272"/>
                  <a:pt x="10566" y="2255"/>
                  <a:pt x="10566" y="2232"/>
                </a:cubicBezTo>
                <a:cubicBezTo>
                  <a:pt x="10566" y="2210"/>
                  <a:pt x="10584" y="2192"/>
                  <a:pt x="10606" y="2192"/>
                </a:cubicBezTo>
                <a:close/>
                <a:moveTo>
                  <a:pt x="10766" y="2192"/>
                </a:moveTo>
                <a:lnTo>
                  <a:pt x="10766" y="2192"/>
                </a:lnTo>
                <a:cubicBezTo>
                  <a:pt x="10788" y="2192"/>
                  <a:pt x="10806" y="2210"/>
                  <a:pt x="10806" y="2232"/>
                </a:cubicBezTo>
                <a:cubicBezTo>
                  <a:pt x="10806" y="2255"/>
                  <a:pt x="10788" y="2272"/>
                  <a:pt x="10766" y="2272"/>
                </a:cubicBezTo>
                <a:lnTo>
                  <a:pt x="10766" y="2272"/>
                </a:lnTo>
                <a:cubicBezTo>
                  <a:pt x="10744" y="2272"/>
                  <a:pt x="10726" y="2255"/>
                  <a:pt x="10726" y="2232"/>
                </a:cubicBezTo>
                <a:cubicBezTo>
                  <a:pt x="10726" y="2210"/>
                  <a:pt x="10744" y="2192"/>
                  <a:pt x="10766" y="2192"/>
                </a:cubicBezTo>
                <a:close/>
                <a:moveTo>
                  <a:pt x="10926" y="2192"/>
                </a:moveTo>
                <a:lnTo>
                  <a:pt x="10926" y="2192"/>
                </a:lnTo>
                <a:cubicBezTo>
                  <a:pt x="10948" y="2192"/>
                  <a:pt x="10966" y="2210"/>
                  <a:pt x="10966" y="2232"/>
                </a:cubicBezTo>
                <a:cubicBezTo>
                  <a:pt x="10966" y="2255"/>
                  <a:pt x="10948" y="2272"/>
                  <a:pt x="10926" y="2272"/>
                </a:cubicBezTo>
                <a:lnTo>
                  <a:pt x="10926" y="2272"/>
                </a:lnTo>
                <a:cubicBezTo>
                  <a:pt x="10904" y="2272"/>
                  <a:pt x="10886" y="2255"/>
                  <a:pt x="10886" y="2232"/>
                </a:cubicBezTo>
                <a:cubicBezTo>
                  <a:pt x="10886" y="2210"/>
                  <a:pt x="10904" y="2192"/>
                  <a:pt x="10926" y="2192"/>
                </a:cubicBezTo>
                <a:close/>
                <a:moveTo>
                  <a:pt x="11086" y="2192"/>
                </a:moveTo>
                <a:lnTo>
                  <a:pt x="11086" y="2192"/>
                </a:lnTo>
                <a:cubicBezTo>
                  <a:pt x="11108" y="2192"/>
                  <a:pt x="11126" y="2210"/>
                  <a:pt x="11126" y="2232"/>
                </a:cubicBezTo>
                <a:cubicBezTo>
                  <a:pt x="11126" y="2255"/>
                  <a:pt x="11108" y="2272"/>
                  <a:pt x="11086" y="2272"/>
                </a:cubicBezTo>
                <a:lnTo>
                  <a:pt x="11086" y="2272"/>
                </a:lnTo>
                <a:cubicBezTo>
                  <a:pt x="11064" y="2272"/>
                  <a:pt x="11046" y="2255"/>
                  <a:pt x="11046" y="2232"/>
                </a:cubicBezTo>
                <a:cubicBezTo>
                  <a:pt x="11046" y="2210"/>
                  <a:pt x="11064" y="2192"/>
                  <a:pt x="11086" y="2192"/>
                </a:cubicBezTo>
                <a:close/>
                <a:moveTo>
                  <a:pt x="11246" y="2192"/>
                </a:moveTo>
                <a:lnTo>
                  <a:pt x="11246" y="2192"/>
                </a:lnTo>
                <a:cubicBezTo>
                  <a:pt x="11268" y="2192"/>
                  <a:pt x="11286" y="2210"/>
                  <a:pt x="11286" y="2232"/>
                </a:cubicBezTo>
                <a:cubicBezTo>
                  <a:pt x="11286" y="2255"/>
                  <a:pt x="11268" y="2272"/>
                  <a:pt x="11246" y="2272"/>
                </a:cubicBezTo>
                <a:lnTo>
                  <a:pt x="11246" y="2272"/>
                </a:lnTo>
                <a:cubicBezTo>
                  <a:pt x="11224" y="2272"/>
                  <a:pt x="11206" y="2255"/>
                  <a:pt x="11206" y="2232"/>
                </a:cubicBezTo>
                <a:cubicBezTo>
                  <a:pt x="11206" y="2210"/>
                  <a:pt x="11224" y="2192"/>
                  <a:pt x="11246" y="2192"/>
                </a:cubicBezTo>
                <a:close/>
                <a:moveTo>
                  <a:pt x="11406" y="2192"/>
                </a:moveTo>
                <a:lnTo>
                  <a:pt x="11406" y="2192"/>
                </a:lnTo>
                <a:cubicBezTo>
                  <a:pt x="11428" y="2192"/>
                  <a:pt x="11446" y="2210"/>
                  <a:pt x="11446" y="2232"/>
                </a:cubicBezTo>
                <a:cubicBezTo>
                  <a:pt x="11446" y="2255"/>
                  <a:pt x="11428" y="2272"/>
                  <a:pt x="11406" y="2272"/>
                </a:cubicBezTo>
                <a:lnTo>
                  <a:pt x="11406" y="2272"/>
                </a:lnTo>
                <a:cubicBezTo>
                  <a:pt x="11384" y="2272"/>
                  <a:pt x="11366" y="2255"/>
                  <a:pt x="11366" y="2232"/>
                </a:cubicBezTo>
                <a:cubicBezTo>
                  <a:pt x="11366" y="2210"/>
                  <a:pt x="11384" y="2192"/>
                  <a:pt x="11406" y="2192"/>
                </a:cubicBezTo>
                <a:close/>
                <a:moveTo>
                  <a:pt x="11566" y="2192"/>
                </a:moveTo>
                <a:lnTo>
                  <a:pt x="11566" y="2192"/>
                </a:lnTo>
                <a:cubicBezTo>
                  <a:pt x="11588" y="2192"/>
                  <a:pt x="11606" y="2210"/>
                  <a:pt x="11606" y="2232"/>
                </a:cubicBezTo>
                <a:cubicBezTo>
                  <a:pt x="11606" y="2255"/>
                  <a:pt x="11588" y="2272"/>
                  <a:pt x="11566" y="2272"/>
                </a:cubicBezTo>
                <a:lnTo>
                  <a:pt x="11566" y="2272"/>
                </a:lnTo>
                <a:cubicBezTo>
                  <a:pt x="11544" y="2272"/>
                  <a:pt x="11526" y="2255"/>
                  <a:pt x="11526" y="2232"/>
                </a:cubicBezTo>
                <a:cubicBezTo>
                  <a:pt x="11526" y="2210"/>
                  <a:pt x="11544" y="2192"/>
                  <a:pt x="11566" y="2192"/>
                </a:cubicBezTo>
                <a:close/>
                <a:moveTo>
                  <a:pt x="11726" y="2192"/>
                </a:moveTo>
                <a:lnTo>
                  <a:pt x="11726" y="2192"/>
                </a:lnTo>
                <a:cubicBezTo>
                  <a:pt x="11748" y="2192"/>
                  <a:pt x="11766" y="2210"/>
                  <a:pt x="11766" y="2232"/>
                </a:cubicBezTo>
                <a:cubicBezTo>
                  <a:pt x="11766" y="2255"/>
                  <a:pt x="11748" y="2272"/>
                  <a:pt x="11726" y="2272"/>
                </a:cubicBezTo>
                <a:lnTo>
                  <a:pt x="11726" y="2272"/>
                </a:lnTo>
                <a:cubicBezTo>
                  <a:pt x="11704" y="2272"/>
                  <a:pt x="11686" y="2255"/>
                  <a:pt x="11686" y="2232"/>
                </a:cubicBezTo>
                <a:cubicBezTo>
                  <a:pt x="11686" y="2210"/>
                  <a:pt x="11704" y="2192"/>
                  <a:pt x="11726" y="2192"/>
                </a:cubicBezTo>
                <a:close/>
                <a:moveTo>
                  <a:pt x="11886" y="2192"/>
                </a:moveTo>
                <a:lnTo>
                  <a:pt x="11886" y="2192"/>
                </a:lnTo>
                <a:cubicBezTo>
                  <a:pt x="11909" y="2192"/>
                  <a:pt x="11926" y="2210"/>
                  <a:pt x="11926" y="2232"/>
                </a:cubicBezTo>
                <a:cubicBezTo>
                  <a:pt x="11926" y="2255"/>
                  <a:pt x="11909" y="2272"/>
                  <a:pt x="11886" y="2272"/>
                </a:cubicBezTo>
                <a:lnTo>
                  <a:pt x="11886" y="2272"/>
                </a:lnTo>
                <a:cubicBezTo>
                  <a:pt x="11864" y="2272"/>
                  <a:pt x="11846" y="2255"/>
                  <a:pt x="11846" y="2232"/>
                </a:cubicBezTo>
                <a:cubicBezTo>
                  <a:pt x="11846" y="2210"/>
                  <a:pt x="11864" y="2192"/>
                  <a:pt x="11886" y="2192"/>
                </a:cubicBezTo>
                <a:close/>
                <a:moveTo>
                  <a:pt x="12046" y="2192"/>
                </a:moveTo>
                <a:lnTo>
                  <a:pt x="12047" y="2192"/>
                </a:lnTo>
                <a:cubicBezTo>
                  <a:pt x="12069" y="2192"/>
                  <a:pt x="12087" y="2210"/>
                  <a:pt x="12087" y="2232"/>
                </a:cubicBezTo>
                <a:cubicBezTo>
                  <a:pt x="12087" y="2255"/>
                  <a:pt x="12069" y="2272"/>
                  <a:pt x="12047" y="2272"/>
                </a:cubicBezTo>
                <a:lnTo>
                  <a:pt x="12046" y="2272"/>
                </a:lnTo>
                <a:cubicBezTo>
                  <a:pt x="12024" y="2272"/>
                  <a:pt x="12006" y="2255"/>
                  <a:pt x="12006" y="2232"/>
                </a:cubicBezTo>
                <a:cubicBezTo>
                  <a:pt x="12006" y="2210"/>
                  <a:pt x="12024" y="2192"/>
                  <a:pt x="12046" y="2192"/>
                </a:cubicBezTo>
                <a:close/>
                <a:moveTo>
                  <a:pt x="12207" y="2192"/>
                </a:moveTo>
                <a:lnTo>
                  <a:pt x="12207" y="2192"/>
                </a:lnTo>
                <a:cubicBezTo>
                  <a:pt x="12229" y="2192"/>
                  <a:pt x="12247" y="2210"/>
                  <a:pt x="12247" y="2232"/>
                </a:cubicBezTo>
                <a:cubicBezTo>
                  <a:pt x="12247" y="2255"/>
                  <a:pt x="12229" y="2272"/>
                  <a:pt x="12207" y="2272"/>
                </a:cubicBezTo>
                <a:lnTo>
                  <a:pt x="12207" y="2272"/>
                </a:lnTo>
                <a:cubicBezTo>
                  <a:pt x="12184" y="2272"/>
                  <a:pt x="12167" y="2255"/>
                  <a:pt x="12167" y="2232"/>
                </a:cubicBezTo>
                <a:cubicBezTo>
                  <a:pt x="12167" y="2210"/>
                  <a:pt x="12184" y="2192"/>
                  <a:pt x="12207" y="2192"/>
                </a:cubicBezTo>
                <a:close/>
                <a:moveTo>
                  <a:pt x="12367" y="2192"/>
                </a:moveTo>
                <a:lnTo>
                  <a:pt x="12367" y="2192"/>
                </a:lnTo>
                <a:cubicBezTo>
                  <a:pt x="12389" y="2192"/>
                  <a:pt x="12407" y="2210"/>
                  <a:pt x="12407" y="2232"/>
                </a:cubicBezTo>
                <a:cubicBezTo>
                  <a:pt x="12407" y="2255"/>
                  <a:pt x="12389" y="2272"/>
                  <a:pt x="12367" y="2272"/>
                </a:cubicBezTo>
                <a:lnTo>
                  <a:pt x="12367" y="2272"/>
                </a:lnTo>
                <a:cubicBezTo>
                  <a:pt x="12345" y="2272"/>
                  <a:pt x="12327" y="2255"/>
                  <a:pt x="12327" y="2232"/>
                </a:cubicBezTo>
                <a:cubicBezTo>
                  <a:pt x="12327" y="2210"/>
                  <a:pt x="12345" y="2192"/>
                  <a:pt x="12367" y="2192"/>
                </a:cubicBezTo>
                <a:close/>
                <a:moveTo>
                  <a:pt x="12527" y="2192"/>
                </a:moveTo>
                <a:lnTo>
                  <a:pt x="12527" y="2192"/>
                </a:lnTo>
                <a:cubicBezTo>
                  <a:pt x="12549" y="2192"/>
                  <a:pt x="12567" y="2210"/>
                  <a:pt x="12567" y="2232"/>
                </a:cubicBezTo>
                <a:cubicBezTo>
                  <a:pt x="12567" y="2255"/>
                  <a:pt x="12549" y="2272"/>
                  <a:pt x="12527" y="2272"/>
                </a:cubicBezTo>
                <a:lnTo>
                  <a:pt x="12527" y="2272"/>
                </a:lnTo>
                <a:cubicBezTo>
                  <a:pt x="12505" y="2272"/>
                  <a:pt x="12487" y="2255"/>
                  <a:pt x="12487" y="2232"/>
                </a:cubicBezTo>
                <a:cubicBezTo>
                  <a:pt x="12487" y="2210"/>
                  <a:pt x="12505" y="2192"/>
                  <a:pt x="12527" y="2192"/>
                </a:cubicBezTo>
                <a:close/>
                <a:moveTo>
                  <a:pt x="12687" y="2192"/>
                </a:moveTo>
                <a:lnTo>
                  <a:pt x="12687" y="2192"/>
                </a:lnTo>
                <a:cubicBezTo>
                  <a:pt x="12709" y="2192"/>
                  <a:pt x="12727" y="2210"/>
                  <a:pt x="12727" y="2232"/>
                </a:cubicBezTo>
                <a:cubicBezTo>
                  <a:pt x="12727" y="2255"/>
                  <a:pt x="12709" y="2272"/>
                  <a:pt x="12687" y="2272"/>
                </a:cubicBezTo>
                <a:lnTo>
                  <a:pt x="12687" y="2272"/>
                </a:lnTo>
                <a:cubicBezTo>
                  <a:pt x="12665" y="2272"/>
                  <a:pt x="12647" y="2255"/>
                  <a:pt x="12647" y="2232"/>
                </a:cubicBezTo>
                <a:cubicBezTo>
                  <a:pt x="12647" y="2210"/>
                  <a:pt x="12665" y="2192"/>
                  <a:pt x="12687" y="2192"/>
                </a:cubicBezTo>
                <a:close/>
                <a:moveTo>
                  <a:pt x="12847" y="2192"/>
                </a:moveTo>
                <a:lnTo>
                  <a:pt x="12847" y="2192"/>
                </a:lnTo>
                <a:cubicBezTo>
                  <a:pt x="12869" y="2192"/>
                  <a:pt x="12887" y="2210"/>
                  <a:pt x="12887" y="2232"/>
                </a:cubicBezTo>
                <a:cubicBezTo>
                  <a:pt x="12887" y="2255"/>
                  <a:pt x="12869" y="2272"/>
                  <a:pt x="12847" y="2272"/>
                </a:cubicBezTo>
                <a:lnTo>
                  <a:pt x="12847" y="2272"/>
                </a:lnTo>
                <a:cubicBezTo>
                  <a:pt x="12825" y="2272"/>
                  <a:pt x="12807" y="2255"/>
                  <a:pt x="12807" y="2232"/>
                </a:cubicBezTo>
                <a:cubicBezTo>
                  <a:pt x="12807" y="2210"/>
                  <a:pt x="12825" y="2192"/>
                  <a:pt x="12847" y="2192"/>
                </a:cubicBezTo>
                <a:close/>
                <a:moveTo>
                  <a:pt x="13007" y="2192"/>
                </a:moveTo>
                <a:lnTo>
                  <a:pt x="13007" y="2192"/>
                </a:lnTo>
                <a:cubicBezTo>
                  <a:pt x="13029" y="2192"/>
                  <a:pt x="13047" y="2210"/>
                  <a:pt x="13047" y="2232"/>
                </a:cubicBezTo>
                <a:cubicBezTo>
                  <a:pt x="13047" y="2255"/>
                  <a:pt x="13029" y="2272"/>
                  <a:pt x="13007" y="2272"/>
                </a:cubicBezTo>
                <a:lnTo>
                  <a:pt x="13007" y="2272"/>
                </a:lnTo>
                <a:cubicBezTo>
                  <a:pt x="12985" y="2272"/>
                  <a:pt x="12967" y="2255"/>
                  <a:pt x="12967" y="2232"/>
                </a:cubicBezTo>
                <a:cubicBezTo>
                  <a:pt x="12967" y="2210"/>
                  <a:pt x="12985" y="2192"/>
                  <a:pt x="13007" y="2192"/>
                </a:cubicBezTo>
                <a:close/>
                <a:moveTo>
                  <a:pt x="13167" y="2192"/>
                </a:moveTo>
                <a:lnTo>
                  <a:pt x="13167" y="2192"/>
                </a:lnTo>
                <a:cubicBezTo>
                  <a:pt x="13189" y="2192"/>
                  <a:pt x="13207" y="2210"/>
                  <a:pt x="13207" y="2232"/>
                </a:cubicBezTo>
                <a:cubicBezTo>
                  <a:pt x="13207" y="2255"/>
                  <a:pt x="13189" y="2272"/>
                  <a:pt x="13167" y="2272"/>
                </a:cubicBezTo>
                <a:lnTo>
                  <a:pt x="13167" y="2272"/>
                </a:lnTo>
                <a:cubicBezTo>
                  <a:pt x="13145" y="2272"/>
                  <a:pt x="13127" y="2255"/>
                  <a:pt x="13127" y="2232"/>
                </a:cubicBezTo>
                <a:cubicBezTo>
                  <a:pt x="13127" y="2210"/>
                  <a:pt x="13145" y="2192"/>
                  <a:pt x="13167" y="2192"/>
                </a:cubicBezTo>
                <a:close/>
                <a:moveTo>
                  <a:pt x="13327" y="2192"/>
                </a:moveTo>
                <a:lnTo>
                  <a:pt x="13327" y="2192"/>
                </a:lnTo>
                <a:cubicBezTo>
                  <a:pt x="13349" y="2192"/>
                  <a:pt x="13367" y="2210"/>
                  <a:pt x="13367" y="2232"/>
                </a:cubicBezTo>
                <a:cubicBezTo>
                  <a:pt x="13367" y="2255"/>
                  <a:pt x="13349" y="2272"/>
                  <a:pt x="13327" y="2272"/>
                </a:cubicBezTo>
                <a:lnTo>
                  <a:pt x="13327" y="2272"/>
                </a:lnTo>
                <a:cubicBezTo>
                  <a:pt x="13305" y="2272"/>
                  <a:pt x="13287" y="2255"/>
                  <a:pt x="13287" y="2232"/>
                </a:cubicBezTo>
                <a:cubicBezTo>
                  <a:pt x="13287" y="2210"/>
                  <a:pt x="13305" y="2192"/>
                  <a:pt x="13327" y="2192"/>
                </a:cubicBezTo>
                <a:close/>
                <a:moveTo>
                  <a:pt x="13487" y="2192"/>
                </a:moveTo>
                <a:lnTo>
                  <a:pt x="13487" y="2192"/>
                </a:lnTo>
                <a:cubicBezTo>
                  <a:pt x="13509" y="2192"/>
                  <a:pt x="13527" y="2210"/>
                  <a:pt x="13527" y="2232"/>
                </a:cubicBezTo>
                <a:cubicBezTo>
                  <a:pt x="13527" y="2255"/>
                  <a:pt x="13509" y="2272"/>
                  <a:pt x="13487" y="2272"/>
                </a:cubicBezTo>
                <a:lnTo>
                  <a:pt x="13487" y="2272"/>
                </a:lnTo>
                <a:cubicBezTo>
                  <a:pt x="13465" y="2272"/>
                  <a:pt x="13447" y="2255"/>
                  <a:pt x="13447" y="2232"/>
                </a:cubicBezTo>
                <a:cubicBezTo>
                  <a:pt x="13447" y="2210"/>
                  <a:pt x="13465" y="2192"/>
                  <a:pt x="13487" y="2192"/>
                </a:cubicBezTo>
                <a:close/>
                <a:moveTo>
                  <a:pt x="13647" y="2192"/>
                </a:moveTo>
                <a:lnTo>
                  <a:pt x="13647" y="2192"/>
                </a:lnTo>
                <a:cubicBezTo>
                  <a:pt x="13669" y="2192"/>
                  <a:pt x="13687" y="2210"/>
                  <a:pt x="13687" y="2232"/>
                </a:cubicBezTo>
                <a:cubicBezTo>
                  <a:pt x="13687" y="2255"/>
                  <a:pt x="13669" y="2272"/>
                  <a:pt x="13647" y="2272"/>
                </a:cubicBezTo>
                <a:lnTo>
                  <a:pt x="13647" y="2272"/>
                </a:lnTo>
                <a:cubicBezTo>
                  <a:pt x="13625" y="2272"/>
                  <a:pt x="13607" y="2255"/>
                  <a:pt x="13607" y="2232"/>
                </a:cubicBezTo>
                <a:cubicBezTo>
                  <a:pt x="13607" y="2210"/>
                  <a:pt x="13625" y="2192"/>
                  <a:pt x="13647" y="2192"/>
                </a:cubicBezTo>
                <a:close/>
                <a:moveTo>
                  <a:pt x="13807" y="2192"/>
                </a:moveTo>
                <a:lnTo>
                  <a:pt x="13807" y="2192"/>
                </a:lnTo>
                <a:cubicBezTo>
                  <a:pt x="13829" y="2192"/>
                  <a:pt x="13847" y="2210"/>
                  <a:pt x="13847" y="2232"/>
                </a:cubicBezTo>
                <a:cubicBezTo>
                  <a:pt x="13847" y="2255"/>
                  <a:pt x="13829" y="2272"/>
                  <a:pt x="13807" y="2272"/>
                </a:cubicBezTo>
                <a:lnTo>
                  <a:pt x="13807" y="2272"/>
                </a:lnTo>
                <a:cubicBezTo>
                  <a:pt x="13785" y="2272"/>
                  <a:pt x="13767" y="2255"/>
                  <a:pt x="13767" y="2232"/>
                </a:cubicBezTo>
                <a:cubicBezTo>
                  <a:pt x="13767" y="2210"/>
                  <a:pt x="13785" y="2192"/>
                  <a:pt x="13807" y="2192"/>
                </a:cubicBezTo>
                <a:close/>
                <a:moveTo>
                  <a:pt x="13967" y="2192"/>
                </a:moveTo>
                <a:lnTo>
                  <a:pt x="13967" y="2192"/>
                </a:lnTo>
                <a:cubicBezTo>
                  <a:pt x="13990" y="2192"/>
                  <a:pt x="14007" y="2210"/>
                  <a:pt x="14007" y="2232"/>
                </a:cubicBezTo>
                <a:cubicBezTo>
                  <a:pt x="14007" y="2255"/>
                  <a:pt x="13990" y="2272"/>
                  <a:pt x="13967" y="2272"/>
                </a:cubicBezTo>
                <a:lnTo>
                  <a:pt x="13967" y="2272"/>
                </a:lnTo>
                <a:cubicBezTo>
                  <a:pt x="13945" y="2272"/>
                  <a:pt x="13927" y="2255"/>
                  <a:pt x="13927" y="2232"/>
                </a:cubicBezTo>
                <a:cubicBezTo>
                  <a:pt x="13927" y="2210"/>
                  <a:pt x="13945" y="2192"/>
                  <a:pt x="13967" y="2192"/>
                </a:cubicBezTo>
                <a:close/>
                <a:moveTo>
                  <a:pt x="14127" y="2192"/>
                </a:moveTo>
                <a:lnTo>
                  <a:pt x="14128" y="2192"/>
                </a:lnTo>
                <a:cubicBezTo>
                  <a:pt x="14150" y="2192"/>
                  <a:pt x="14168" y="2210"/>
                  <a:pt x="14168" y="2232"/>
                </a:cubicBezTo>
                <a:cubicBezTo>
                  <a:pt x="14168" y="2255"/>
                  <a:pt x="14150" y="2272"/>
                  <a:pt x="14128" y="2272"/>
                </a:cubicBezTo>
                <a:lnTo>
                  <a:pt x="14127" y="2272"/>
                </a:lnTo>
                <a:cubicBezTo>
                  <a:pt x="14105" y="2272"/>
                  <a:pt x="14087" y="2255"/>
                  <a:pt x="14087" y="2232"/>
                </a:cubicBezTo>
                <a:cubicBezTo>
                  <a:pt x="14087" y="2210"/>
                  <a:pt x="14105" y="2192"/>
                  <a:pt x="14127" y="2192"/>
                </a:cubicBezTo>
                <a:close/>
                <a:moveTo>
                  <a:pt x="14288" y="2192"/>
                </a:moveTo>
                <a:lnTo>
                  <a:pt x="14288" y="2192"/>
                </a:lnTo>
                <a:cubicBezTo>
                  <a:pt x="14310" y="2192"/>
                  <a:pt x="14328" y="2210"/>
                  <a:pt x="14328" y="2232"/>
                </a:cubicBezTo>
                <a:cubicBezTo>
                  <a:pt x="14328" y="2255"/>
                  <a:pt x="14310" y="2272"/>
                  <a:pt x="14288" y="2272"/>
                </a:cubicBezTo>
                <a:lnTo>
                  <a:pt x="14288" y="2272"/>
                </a:lnTo>
                <a:cubicBezTo>
                  <a:pt x="14265" y="2272"/>
                  <a:pt x="14248" y="2255"/>
                  <a:pt x="14248" y="2232"/>
                </a:cubicBezTo>
                <a:cubicBezTo>
                  <a:pt x="14248" y="2210"/>
                  <a:pt x="14265" y="2192"/>
                  <a:pt x="14288" y="2192"/>
                </a:cubicBezTo>
                <a:close/>
                <a:moveTo>
                  <a:pt x="14448" y="2192"/>
                </a:moveTo>
                <a:lnTo>
                  <a:pt x="14448" y="2192"/>
                </a:lnTo>
                <a:cubicBezTo>
                  <a:pt x="14470" y="2192"/>
                  <a:pt x="14488" y="2210"/>
                  <a:pt x="14488" y="2232"/>
                </a:cubicBezTo>
                <a:cubicBezTo>
                  <a:pt x="14488" y="2255"/>
                  <a:pt x="14470" y="2272"/>
                  <a:pt x="14448" y="2272"/>
                </a:cubicBezTo>
                <a:lnTo>
                  <a:pt x="14448" y="2272"/>
                </a:lnTo>
                <a:cubicBezTo>
                  <a:pt x="14426" y="2272"/>
                  <a:pt x="14408" y="2255"/>
                  <a:pt x="14408" y="2232"/>
                </a:cubicBezTo>
                <a:cubicBezTo>
                  <a:pt x="14408" y="2210"/>
                  <a:pt x="14426" y="2192"/>
                  <a:pt x="14448" y="2192"/>
                </a:cubicBezTo>
                <a:close/>
                <a:moveTo>
                  <a:pt x="14608" y="2192"/>
                </a:moveTo>
                <a:lnTo>
                  <a:pt x="14608" y="2192"/>
                </a:lnTo>
                <a:cubicBezTo>
                  <a:pt x="14630" y="2192"/>
                  <a:pt x="14648" y="2210"/>
                  <a:pt x="14648" y="2232"/>
                </a:cubicBezTo>
                <a:cubicBezTo>
                  <a:pt x="14648" y="2255"/>
                  <a:pt x="14630" y="2272"/>
                  <a:pt x="14608" y="2272"/>
                </a:cubicBezTo>
                <a:lnTo>
                  <a:pt x="14608" y="2272"/>
                </a:lnTo>
                <a:cubicBezTo>
                  <a:pt x="14586" y="2272"/>
                  <a:pt x="14568" y="2255"/>
                  <a:pt x="14568" y="2232"/>
                </a:cubicBezTo>
                <a:cubicBezTo>
                  <a:pt x="14568" y="2210"/>
                  <a:pt x="14586" y="2192"/>
                  <a:pt x="14608" y="2192"/>
                </a:cubicBezTo>
                <a:close/>
                <a:moveTo>
                  <a:pt x="14768" y="2192"/>
                </a:moveTo>
                <a:lnTo>
                  <a:pt x="14768" y="2192"/>
                </a:lnTo>
                <a:cubicBezTo>
                  <a:pt x="14790" y="2192"/>
                  <a:pt x="14808" y="2210"/>
                  <a:pt x="14808" y="2232"/>
                </a:cubicBezTo>
                <a:cubicBezTo>
                  <a:pt x="14808" y="2255"/>
                  <a:pt x="14790" y="2272"/>
                  <a:pt x="14768" y="2272"/>
                </a:cubicBezTo>
                <a:lnTo>
                  <a:pt x="14768" y="2272"/>
                </a:lnTo>
                <a:cubicBezTo>
                  <a:pt x="14746" y="2272"/>
                  <a:pt x="14728" y="2255"/>
                  <a:pt x="14728" y="2232"/>
                </a:cubicBezTo>
                <a:cubicBezTo>
                  <a:pt x="14728" y="2210"/>
                  <a:pt x="14746" y="2192"/>
                  <a:pt x="14768" y="2192"/>
                </a:cubicBezTo>
                <a:close/>
                <a:moveTo>
                  <a:pt x="14928" y="2192"/>
                </a:moveTo>
                <a:lnTo>
                  <a:pt x="14928" y="2192"/>
                </a:lnTo>
                <a:cubicBezTo>
                  <a:pt x="14950" y="2192"/>
                  <a:pt x="14968" y="2210"/>
                  <a:pt x="14968" y="2232"/>
                </a:cubicBezTo>
                <a:cubicBezTo>
                  <a:pt x="14968" y="2255"/>
                  <a:pt x="14950" y="2272"/>
                  <a:pt x="14928" y="2272"/>
                </a:cubicBezTo>
                <a:lnTo>
                  <a:pt x="14928" y="2272"/>
                </a:lnTo>
                <a:cubicBezTo>
                  <a:pt x="14906" y="2272"/>
                  <a:pt x="14888" y="2255"/>
                  <a:pt x="14888" y="2232"/>
                </a:cubicBezTo>
                <a:cubicBezTo>
                  <a:pt x="14888" y="2210"/>
                  <a:pt x="14906" y="2192"/>
                  <a:pt x="14928" y="2192"/>
                </a:cubicBezTo>
                <a:close/>
                <a:moveTo>
                  <a:pt x="40" y="0"/>
                </a:moveTo>
                <a:lnTo>
                  <a:pt x="41" y="0"/>
                </a:lnTo>
                <a:cubicBezTo>
                  <a:pt x="63" y="0"/>
                  <a:pt x="81" y="18"/>
                  <a:pt x="81" y="40"/>
                </a:cubicBezTo>
                <a:cubicBezTo>
                  <a:pt x="81" y="63"/>
                  <a:pt x="63" y="80"/>
                  <a:pt x="41" y="80"/>
                </a:cubicBezTo>
                <a:lnTo>
                  <a:pt x="40" y="80"/>
                </a:lnTo>
                <a:cubicBezTo>
                  <a:pt x="18" y="80"/>
                  <a:pt x="0" y="63"/>
                  <a:pt x="0" y="40"/>
                </a:cubicBezTo>
                <a:cubicBezTo>
                  <a:pt x="0" y="18"/>
                  <a:pt x="18" y="0"/>
                  <a:pt x="40" y="0"/>
                </a:cubicBezTo>
                <a:close/>
                <a:moveTo>
                  <a:pt x="201" y="0"/>
                </a:moveTo>
                <a:lnTo>
                  <a:pt x="201" y="0"/>
                </a:lnTo>
                <a:cubicBezTo>
                  <a:pt x="223" y="0"/>
                  <a:pt x="241" y="18"/>
                  <a:pt x="241" y="40"/>
                </a:cubicBezTo>
                <a:cubicBezTo>
                  <a:pt x="241" y="63"/>
                  <a:pt x="223" y="80"/>
                  <a:pt x="201" y="80"/>
                </a:cubicBezTo>
                <a:lnTo>
                  <a:pt x="201" y="80"/>
                </a:lnTo>
                <a:cubicBezTo>
                  <a:pt x="178" y="80"/>
                  <a:pt x="161" y="63"/>
                  <a:pt x="161" y="40"/>
                </a:cubicBezTo>
                <a:cubicBezTo>
                  <a:pt x="161" y="18"/>
                  <a:pt x="178" y="0"/>
                  <a:pt x="201" y="0"/>
                </a:cubicBezTo>
                <a:close/>
                <a:moveTo>
                  <a:pt x="361" y="0"/>
                </a:moveTo>
                <a:lnTo>
                  <a:pt x="361" y="0"/>
                </a:lnTo>
                <a:cubicBezTo>
                  <a:pt x="383" y="0"/>
                  <a:pt x="401" y="18"/>
                  <a:pt x="401" y="40"/>
                </a:cubicBezTo>
                <a:cubicBezTo>
                  <a:pt x="401" y="63"/>
                  <a:pt x="383" y="80"/>
                  <a:pt x="361" y="80"/>
                </a:cubicBezTo>
                <a:lnTo>
                  <a:pt x="361" y="80"/>
                </a:lnTo>
                <a:cubicBezTo>
                  <a:pt x="339" y="80"/>
                  <a:pt x="321" y="63"/>
                  <a:pt x="321" y="40"/>
                </a:cubicBezTo>
                <a:cubicBezTo>
                  <a:pt x="321" y="18"/>
                  <a:pt x="339" y="0"/>
                  <a:pt x="361" y="0"/>
                </a:cubicBezTo>
                <a:close/>
                <a:moveTo>
                  <a:pt x="521" y="0"/>
                </a:moveTo>
                <a:lnTo>
                  <a:pt x="521" y="0"/>
                </a:lnTo>
                <a:cubicBezTo>
                  <a:pt x="543" y="0"/>
                  <a:pt x="561" y="18"/>
                  <a:pt x="561" y="40"/>
                </a:cubicBezTo>
                <a:cubicBezTo>
                  <a:pt x="561" y="63"/>
                  <a:pt x="543" y="80"/>
                  <a:pt x="521" y="80"/>
                </a:cubicBezTo>
                <a:lnTo>
                  <a:pt x="521" y="80"/>
                </a:lnTo>
                <a:cubicBezTo>
                  <a:pt x="499" y="80"/>
                  <a:pt x="481" y="63"/>
                  <a:pt x="481" y="40"/>
                </a:cubicBezTo>
                <a:cubicBezTo>
                  <a:pt x="481" y="18"/>
                  <a:pt x="499" y="0"/>
                  <a:pt x="521" y="0"/>
                </a:cubicBezTo>
                <a:close/>
                <a:moveTo>
                  <a:pt x="681" y="0"/>
                </a:moveTo>
                <a:lnTo>
                  <a:pt x="681" y="0"/>
                </a:lnTo>
                <a:cubicBezTo>
                  <a:pt x="703" y="0"/>
                  <a:pt x="721" y="18"/>
                  <a:pt x="721" y="40"/>
                </a:cubicBezTo>
                <a:cubicBezTo>
                  <a:pt x="721" y="63"/>
                  <a:pt x="703" y="80"/>
                  <a:pt x="681" y="80"/>
                </a:cubicBezTo>
                <a:lnTo>
                  <a:pt x="681" y="80"/>
                </a:lnTo>
                <a:cubicBezTo>
                  <a:pt x="659" y="80"/>
                  <a:pt x="641" y="63"/>
                  <a:pt x="641" y="40"/>
                </a:cubicBezTo>
                <a:cubicBezTo>
                  <a:pt x="641" y="18"/>
                  <a:pt x="659" y="0"/>
                  <a:pt x="681" y="0"/>
                </a:cubicBezTo>
                <a:close/>
                <a:moveTo>
                  <a:pt x="841" y="0"/>
                </a:moveTo>
                <a:lnTo>
                  <a:pt x="841" y="0"/>
                </a:lnTo>
                <a:cubicBezTo>
                  <a:pt x="863" y="0"/>
                  <a:pt x="881" y="18"/>
                  <a:pt x="881" y="40"/>
                </a:cubicBezTo>
                <a:cubicBezTo>
                  <a:pt x="881" y="63"/>
                  <a:pt x="863" y="80"/>
                  <a:pt x="841" y="80"/>
                </a:cubicBezTo>
                <a:lnTo>
                  <a:pt x="841" y="80"/>
                </a:lnTo>
                <a:cubicBezTo>
                  <a:pt x="819" y="80"/>
                  <a:pt x="801" y="63"/>
                  <a:pt x="801" y="40"/>
                </a:cubicBezTo>
                <a:cubicBezTo>
                  <a:pt x="801" y="18"/>
                  <a:pt x="819" y="0"/>
                  <a:pt x="841" y="0"/>
                </a:cubicBezTo>
                <a:close/>
                <a:moveTo>
                  <a:pt x="1001" y="0"/>
                </a:moveTo>
                <a:lnTo>
                  <a:pt x="1001" y="0"/>
                </a:lnTo>
                <a:cubicBezTo>
                  <a:pt x="1023" y="0"/>
                  <a:pt x="1041" y="18"/>
                  <a:pt x="1041" y="40"/>
                </a:cubicBezTo>
                <a:cubicBezTo>
                  <a:pt x="1041" y="63"/>
                  <a:pt x="1023" y="80"/>
                  <a:pt x="1001" y="80"/>
                </a:cubicBezTo>
                <a:lnTo>
                  <a:pt x="1001" y="80"/>
                </a:lnTo>
                <a:cubicBezTo>
                  <a:pt x="979" y="80"/>
                  <a:pt x="961" y="63"/>
                  <a:pt x="961" y="40"/>
                </a:cubicBezTo>
                <a:cubicBezTo>
                  <a:pt x="961" y="18"/>
                  <a:pt x="979" y="0"/>
                  <a:pt x="1001" y="0"/>
                </a:cubicBezTo>
                <a:close/>
                <a:moveTo>
                  <a:pt x="1161" y="0"/>
                </a:moveTo>
                <a:lnTo>
                  <a:pt x="1161" y="0"/>
                </a:lnTo>
                <a:cubicBezTo>
                  <a:pt x="1183" y="0"/>
                  <a:pt x="1201" y="18"/>
                  <a:pt x="1201" y="40"/>
                </a:cubicBezTo>
                <a:cubicBezTo>
                  <a:pt x="1201" y="63"/>
                  <a:pt x="1183" y="80"/>
                  <a:pt x="1161" y="80"/>
                </a:cubicBezTo>
                <a:lnTo>
                  <a:pt x="1161" y="80"/>
                </a:lnTo>
                <a:cubicBezTo>
                  <a:pt x="1139" y="80"/>
                  <a:pt x="1121" y="63"/>
                  <a:pt x="1121" y="40"/>
                </a:cubicBezTo>
                <a:cubicBezTo>
                  <a:pt x="1121" y="18"/>
                  <a:pt x="1139" y="0"/>
                  <a:pt x="1161" y="0"/>
                </a:cubicBezTo>
                <a:close/>
                <a:moveTo>
                  <a:pt x="1321" y="0"/>
                </a:moveTo>
                <a:lnTo>
                  <a:pt x="1321" y="0"/>
                </a:lnTo>
                <a:cubicBezTo>
                  <a:pt x="1343" y="0"/>
                  <a:pt x="1361" y="18"/>
                  <a:pt x="1361" y="40"/>
                </a:cubicBezTo>
                <a:cubicBezTo>
                  <a:pt x="1361" y="63"/>
                  <a:pt x="1343" y="80"/>
                  <a:pt x="1321" y="80"/>
                </a:cubicBezTo>
                <a:lnTo>
                  <a:pt x="1321" y="80"/>
                </a:lnTo>
                <a:cubicBezTo>
                  <a:pt x="1299" y="80"/>
                  <a:pt x="1281" y="63"/>
                  <a:pt x="1281" y="40"/>
                </a:cubicBezTo>
                <a:cubicBezTo>
                  <a:pt x="1281" y="18"/>
                  <a:pt x="1299" y="0"/>
                  <a:pt x="1321" y="0"/>
                </a:cubicBezTo>
                <a:close/>
                <a:moveTo>
                  <a:pt x="1481" y="0"/>
                </a:moveTo>
                <a:lnTo>
                  <a:pt x="1481" y="0"/>
                </a:lnTo>
                <a:cubicBezTo>
                  <a:pt x="1503" y="0"/>
                  <a:pt x="1521" y="18"/>
                  <a:pt x="1521" y="40"/>
                </a:cubicBezTo>
                <a:cubicBezTo>
                  <a:pt x="1521" y="63"/>
                  <a:pt x="1503" y="80"/>
                  <a:pt x="1481" y="80"/>
                </a:cubicBezTo>
                <a:lnTo>
                  <a:pt x="1481" y="80"/>
                </a:lnTo>
                <a:cubicBezTo>
                  <a:pt x="1459" y="80"/>
                  <a:pt x="1441" y="63"/>
                  <a:pt x="1441" y="40"/>
                </a:cubicBezTo>
                <a:cubicBezTo>
                  <a:pt x="1441" y="18"/>
                  <a:pt x="1459" y="0"/>
                  <a:pt x="1481" y="0"/>
                </a:cubicBezTo>
                <a:close/>
                <a:moveTo>
                  <a:pt x="1641" y="0"/>
                </a:moveTo>
                <a:lnTo>
                  <a:pt x="1641" y="0"/>
                </a:lnTo>
                <a:cubicBezTo>
                  <a:pt x="1663" y="0"/>
                  <a:pt x="1681" y="18"/>
                  <a:pt x="1681" y="40"/>
                </a:cubicBezTo>
                <a:cubicBezTo>
                  <a:pt x="1681" y="63"/>
                  <a:pt x="1663" y="80"/>
                  <a:pt x="1641" y="80"/>
                </a:cubicBezTo>
                <a:lnTo>
                  <a:pt x="1641" y="80"/>
                </a:lnTo>
                <a:cubicBezTo>
                  <a:pt x="1619" y="80"/>
                  <a:pt x="1601" y="63"/>
                  <a:pt x="1601" y="40"/>
                </a:cubicBezTo>
                <a:cubicBezTo>
                  <a:pt x="1601" y="18"/>
                  <a:pt x="1619" y="0"/>
                  <a:pt x="1641" y="0"/>
                </a:cubicBezTo>
                <a:close/>
                <a:moveTo>
                  <a:pt x="1801" y="0"/>
                </a:moveTo>
                <a:lnTo>
                  <a:pt x="1801" y="0"/>
                </a:lnTo>
                <a:cubicBezTo>
                  <a:pt x="1824" y="0"/>
                  <a:pt x="1841" y="18"/>
                  <a:pt x="1841" y="40"/>
                </a:cubicBezTo>
                <a:cubicBezTo>
                  <a:pt x="1841" y="63"/>
                  <a:pt x="1824" y="80"/>
                  <a:pt x="1801" y="80"/>
                </a:cubicBezTo>
                <a:lnTo>
                  <a:pt x="1801" y="80"/>
                </a:lnTo>
                <a:cubicBezTo>
                  <a:pt x="1779" y="80"/>
                  <a:pt x="1761" y="63"/>
                  <a:pt x="1761" y="40"/>
                </a:cubicBezTo>
                <a:cubicBezTo>
                  <a:pt x="1761" y="18"/>
                  <a:pt x="1779" y="0"/>
                  <a:pt x="1801" y="0"/>
                </a:cubicBezTo>
                <a:close/>
                <a:moveTo>
                  <a:pt x="1961" y="0"/>
                </a:moveTo>
                <a:lnTo>
                  <a:pt x="1962" y="0"/>
                </a:lnTo>
                <a:cubicBezTo>
                  <a:pt x="1984" y="0"/>
                  <a:pt x="2002" y="18"/>
                  <a:pt x="2002" y="40"/>
                </a:cubicBezTo>
                <a:cubicBezTo>
                  <a:pt x="2002" y="63"/>
                  <a:pt x="1984" y="80"/>
                  <a:pt x="1962" y="80"/>
                </a:cubicBezTo>
                <a:lnTo>
                  <a:pt x="1961" y="80"/>
                </a:lnTo>
                <a:cubicBezTo>
                  <a:pt x="1939" y="80"/>
                  <a:pt x="1921" y="63"/>
                  <a:pt x="1921" y="40"/>
                </a:cubicBezTo>
                <a:cubicBezTo>
                  <a:pt x="1921" y="18"/>
                  <a:pt x="1939" y="0"/>
                  <a:pt x="1961" y="0"/>
                </a:cubicBezTo>
                <a:close/>
                <a:moveTo>
                  <a:pt x="2122" y="0"/>
                </a:moveTo>
                <a:lnTo>
                  <a:pt x="2122" y="0"/>
                </a:lnTo>
                <a:cubicBezTo>
                  <a:pt x="2144" y="0"/>
                  <a:pt x="2162" y="18"/>
                  <a:pt x="2162" y="40"/>
                </a:cubicBezTo>
                <a:cubicBezTo>
                  <a:pt x="2162" y="63"/>
                  <a:pt x="2144" y="80"/>
                  <a:pt x="2122" y="80"/>
                </a:cubicBezTo>
                <a:lnTo>
                  <a:pt x="2122" y="80"/>
                </a:lnTo>
                <a:cubicBezTo>
                  <a:pt x="2099" y="80"/>
                  <a:pt x="2082" y="63"/>
                  <a:pt x="2082" y="40"/>
                </a:cubicBezTo>
                <a:cubicBezTo>
                  <a:pt x="2082" y="18"/>
                  <a:pt x="2099" y="0"/>
                  <a:pt x="2122" y="0"/>
                </a:cubicBezTo>
                <a:close/>
                <a:moveTo>
                  <a:pt x="2282" y="0"/>
                </a:moveTo>
                <a:lnTo>
                  <a:pt x="2282" y="0"/>
                </a:lnTo>
                <a:cubicBezTo>
                  <a:pt x="2304" y="0"/>
                  <a:pt x="2322" y="18"/>
                  <a:pt x="2322" y="40"/>
                </a:cubicBezTo>
                <a:cubicBezTo>
                  <a:pt x="2322" y="63"/>
                  <a:pt x="2304" y="80"/>
                  <a:pt x="2282" y="80"/>
                </a:cubicBezTo>
                <a:lnTo>
                  <a:pt x="2282" y="80"/>
                </a:lnTo>
                <a:cubicBezTo>
                  <a:pt x="2259" y="80"/>
                  <a:pt x="2242" y="63"/>
                  <a:pt x="2242" y="40"/>
                </a:cubicBezTo>
                <a:cubicBezTo>
                  <a:pt x="2242" y="18"/>
                  <a:pt x="2259" y="0"/>
                  <a:pt x="2282" y="0"/>
                </a:cubicBezTo>
                <a:close/>
                <a:moveTo>
                  <a:pt x="2442" y="0"/>
                </a:moveTo>
                <a:lnTo>
                  <a:pt x="2442" y="0"/>
                </a:lnTo>
                <a:cubicBezTo>
                  <a:pt x="2464" y="0"/>
                  <a:pt x="2482" y="18"/>
                  <a:pt x="2482" y="40"/>
                </a:cubicBezTo>
                <a:cubicBezTo>
                  <a:pt x="2482" y="63"/>
                  <a:pt x="2464" y="80"/>
                  <a:pt x="2442" y="80"/>
                </a:cubicBezTo>
                <a:lnTo>
                  <a:pt x="2442" y="80"/>
                </a:lnTo>
                <a:cubicBezTo>
                  <a:pt x="2420" y="80"/>
                  <a:pt x="2402" y="63"/>
                  <a:pt x="2402" y="40"/>
                </a:cubicBezTo>
                <a:cubicBezTo>
                  <a:pt x="2402" y="18"/>
                  <a:pt x="2420" y="0"/>
                  <a:pt x="2442" y="0"/>
                </a:cubicBezTo>
                <a:close/>
                <a:moveTo>
                  <a:pt x="2602" y="0"/>
                </a:moveTo>
                <a:lnTo>
                  <a:pt x="2602" y="0"/>
                </a:lnTo>
                <a:cubicBezTo>
                  <a:pt x="2624" y="0"/>
                  <a:pt x="2642" y="18"/>
                  <a:pt x="2642" y="40"/>
                </a:cubicBezTo>
                <a:cubicBezTo>
                  <a:pt x="2642" y="63"/>
                  <a:pt x="2624" y="80"/>
                  <a:pt x="2602" y="80"/>
                </a:cubicBezTo>
                <a:lnTo>
                  <a:pt x="2602" y="80"/>
                </a:lnTo>
                <a:cubicBezTo>
                  <a:pt x="2580" y="80"/>
                  <a:pt x="2562" y="63"/>
                  <a:pt x="2562" y="40"/>
                </a:cubicBezTo>
                <a:cubicBezTo>
                  <a:pt x="2562" y="18"/>
                  <a:pt x="2580" y="0"/>
                  <a:pt x="2602" y="0"/>
                </a:cubicBezTo>
                <a:close/>
                <a:moveTo>
                  <a:pt x="2762" y="0"/>
                </a:moveTo>
                <a:lnTo>
                  <a:pt x="2762" y="0"/>
                </a:lnTo>
                <a:cubicBezTo>
                  <a:pt x="2784" y="0"/>
                  <a:pt x="2802" y="18"/>
                  <a:pt x="2802" y="40"/>
                </a:cubicBezTo>
                <a:cubicBezTo>
                  <a:pt x="2802" y="63"/>
                  <a:pt x="2784" y="80"/>
                  <a:pt x="2762" y="80"/>
                </a:cubicBezTo>
                <a:lnTo>
                  <a:pt x="2762" y="80"/>
                </a:lnTo>
                <a:cubicBezTo>
                  <a:pt x="2740" y="80"/>
                  <a:pt x="2722" y="63"/>
                  <a:pt x="2722" y="40"/>
                </a:cubicBezTo>
                <a:cubicBezTo>
                  <a:pt x="2722" y="18"/>
                  <a:pt x="2740" y="0"/>
                  <a:pt x="2762" y="0"/>
                </a:cubicBezTo>
                <a:close/>
                <a:moveTo>
                  <a:pt x="2922" y="0"/>
                </a:moveTo>
                <a:lnTo>
                  <a:pt x="2922" y="0"/>
                </a:lnTo>
                <a:cubicBezTo>
                  <a:pt x="2944" y="0"/>
                  <a:pt x="2962" y="18"/>
                  <a:pt x="2962" y="40"/>
                </a:cubicBezTo>
                <a:cubicBezTo>
                  <a:pt x="2962" y="63"/>
                  <a:pt x="2944" y="80"/>
                  <a:pt x="2922" y="80"/>
                </a:cubicBezTo>
                <a:lnTo>
                  <a:pt x="2922" y="80"/>
                </a:lnTo>
                <a:cubicBezTo>
                  <a:pt x="2900" y="80"/>
                  <a:pt x="2882" y="63"/>
                  <a:pt x="2882" y="40"/>
                </a:cubicBezTo>
                <a:cubicBezTo>
                  <a:pt x="2882" y="18"/>
                  <a:pt x="2900" y="0"/>
                  <a:pt x="2922" y="0"/>
                </a:cubicBezTo>
                <a:close/>
                <a:moveTo>
                  <a:pt x="3082" y="0"/>
                </a:moveTo>
                <a:lnTo>
                  <a:pt x="3082" y="0"/>
                </a:lnTo>
                <a:cubicBezTo>
                  <a:pt x="3104" y="0"/>
                  <a:pt x="3122" y="18"/>
                  <a:pt x="3122" y="40"/>
                </a:cubicBezTo>
                <a:cubicBezTo>
                  <a:pt x="3122" y="63"/>
                  <a:pt x="3104" y="80"/>
                  <a:pt x="3082" y="80"/>
                </a:cubicBezTo>
                <a:lnTo>
                  <a:pt x="3082" y="80"/>
                </a:lnTo>
                <a:cubicBezTo>
                  <a:pt x="3060" y="80"/>
                  <a:pt x="3042" y="63"/>
                  <a:pt x="3042" y="40"/>
                </a:cubicBezTo>
                <a:cubicBezTo>
                  <a:pt x="3042" y="18"/>
                  <a:pt x="3060" y="0"/>
                  <a:pt x="3082" y="0"/>
                </a:cubicBezTo>
                <a:close/>
                <a:moveTo>
                  <a:pt x="3242" y="0"/>
                </a:moveTo>
                <a:lnTo>
                  <a:pt x="3242" y="0"/>
                </a:lnTo>
                <a:cubicBezTo>
                  <a:pt x="3264" y="0"/>
                  <a:pt x="3282" y="18"/>
                  <a:pt x="3282" y="40"/>
                </a:cubicBezTo>
                <a:cubicBezTo>
                  <a:pt x="3282" y="63"/>
                  <a:pt x="3264" y="80"/>
                  <a:pt x="3242" y="80"/>
                </a:cubicBezTo>
                <a:lnTo>
                  <a:pt x="3242" y="80"/>
                </a:lnTo>
                <a:cubicBezTo>
                  <a:pt x="3220" y="80"/>
                  <a:pt x="3202" y="63"/>
                  <a:pt x="3202" y="40"/>
                </a:cubicBezTo>
                <a:cubicBezTo>
                  <a:pt x="3202" y="18"/>
                  <a:pt x="3220" y="0"/>
                  <a:pt x="3242" y="0"/>
                </a:cubicBezTo>
                <a:close/>
                <a:moveTo>
                  <a:pt x="3402" y="0"/>
                </a:moveTo>
                <a:lnTo>
                  <a:pt x="3402" y="0"/>
                </a:lnTo>
                <a:cubicBezTo>
                  <a:pt x="3424" y="0"/>
                  <a:pt x="3442" y="18"/>
                  <a:pt x="3442" y="40"/>
                </a:cubicBezTo>
                <a:cubicBezTo>
                  <a:pt x="3442" y="63"/>
                  <a:pt x="3424" y="80"/>
                  <a:pt x="3402" y="80"/>
                </a:cubicBezTo>
                <a:lnTo>
                  <a:pt x="3402" y="80"/>
                </a:lnTo>
                <a:cubicBezTo>
                  <a:pt x="3380" y="80"/>
                  <a:pt x="3362" y="63"/>
                  <a:pt x="3362" y="40"/>
                </a:cubicBezTo>
                <a:cubicBezTo>
                  <a:pt x="3362" y="18"/>
                  <a:pt x="3380" y="0"/>
                  <a:pt x="3402" y="0"/>
                </a:cubicBezTo>
                <a:close/>
                <a:moveTo>
                  <a:pt x="3562" y="0"/>
                </a:moveTo>
                <a:lnTo>
                  <a:pt x="3562" y="0"/>
                </a:lnTo>
                <a:cubicBezTo>
                  <a:pt x="3584" y="0"/>
                  <a:pt x="3602" y="18"/>
                  <a:pt x="3602" y="40"/>
                </a:cubicBezTo>
                <a:cubicBezTo>
                  <a:pt x="3602" y="63"/>
                  <a:pt x="3584" y="80"/>
                  <a:pt x="3562" y="80"/>
                </a:cubicBezTo>
                <a:lnTo>
                  <a:pt x="3562" y="80"/>
                </a:lnTo>
                <a:cubicBezTo>
                  <a:pt x="3540" y="80"/>
                  <a:pt x="3522" y="63"/>
                  <a:pt x="3522" y="40"/>
                </a:cubicBezTo>
                <a:cubicBezTo>
                  <a:pt x="3522" y="18"/>
                  <a:pt x="3540" y="0"/>
                  <a:pt x="3562" y="0"/>
                </a:cubicBezTo>
                <a:close/>
                <a:moveTo>
                  <a:pt x="3722" y="0"/>
                </a:moveTo>
                <a:lnTo>
                  <a:pt x="3722" y="0"/>
                </a:lnTo>
                <a:cubicBezTo>
                  <a:pt x="3744" y="0"/>
                  <a:pt x="3762" y="18"/>
                  <a:pt x="3762" y="40"/>
                </a:cubicBezTo>
                <a:cubicBezTo>
                  <a:pt x="3762" y="63"/>
                  <a:pt x="3744" y="80"/>
                  <a:pt x="3722" y="80"/>
                </a:cubicBezTo>
                <a:lnTo>
                  <a:pt x="3722" y="80"/>
                </a:lnTo>
                <a:cubicBezTo>
                  <a:pt x="3700" y="80"/>
                  <a:pt x="3682" y="63"/>
                  <a:pt x="3682" y="40"/>
                </a:cubicBezTo>
                <a:cubicBezTo>
                  <a:pt x="3682" y="18"/>
                  <a:pt x="3700" y="0"/>
                  <a:pt x="3722" y="0"/>
                </a:cubicBezTo>
                <a:close/>
                <a:moveTo>
                  <a:pt x="3882" y="0"/>
                </a:moveTo>
                <a:lnTo>
                  <a:pt x="3882" y="0"/>
                </a:lnTo>
                <a:cubicBezTo>
                  <a:pt x="3905" y="0"/>
                  <a:pt x="3922" y="18"/>
                  <a:pt x="3922" y="40"/>
                </a:cubicBezTo>
                <a:cubicBezTo>
                  <a:pt x="3922" y="63"/>
                  <a:pt x="3905" y="80"/>
                  <a:pt x="3882" y="80"/>
                </a:cubicBezTo>
                <a:lnTo>
                  <a:pt x="3882" y="80"/>
                </a:lnTo>
                <a:cubicBezTo>
                  <a:pt x="3860" y="80"/>
                  <a:pt x="3842" y="63"/>
                  <a:pt x="3842" y="40"/>
                </a:cubicBezTo>
                <a:cubicBezTo>
                  <a:pt x="3842" y="18"/>
                  <a:pt x="3860" y="0"/>
                  <a:pt x="3882" y="0"/>
                </a:cubicBezTo>
                <a:close/>
                <a:moveTo>
                  <a:pt x="4042" y="0"/>
                </a:moveTo>
                <a:lnTo>
                  <a:pt x="4043" y="0"/>
                </a:lnTo>
                <a:cubicBezTo>
                  <a:pt x="4065" y="0"/>
                  <a:pt x="4083" y="18"/>
                  <a:pt x="4083" y="40"/>
                </a:cubicBezTo>
                <a:cubicBezTo>
                  <a:pt x="4083" y="63"/>
                  <a:pt x="4065" y="80"/>
                  <a:pt x="4043" y="80"/>
                </a:cubicBezTo>
                <a:lnTo>
                  <a:pt x="4042" y="80"/>
                </a:lnTo>
                <a:cubicBezTo>
                  <a:pt x="4020" y="80"/>
                  <a:pt x="4002" y="63"/>
                  <a:pt x="4002" y="40"/>
                </a:cubicBezTo>
                <a:cubicBezTo>
                  <a:pt x="4002" y="18"/>
                  <a:pt x="4020" y="0"/>
                  <a:pt x="4042" y="0"/>
                </a:cubicBezTo>
                <a:close/>
                <a:moveTo>
                  <a:pt x="4203" y="0"/>
                </a:moveTo>
                <a:lnTo>
                  <a:pt x="4203" y="0"/>
                </a:lnTo>
                <a:cubicBezTo>
                  <a:pt x="4225" y="0"/>
                  <a:pt x="4243" y="18"/>
                  <a:pt x="4243" y="40"/>
                </a:cubicBezTo>
                <a:cubicBezTo>
                  <a:pt x="4243" y="63"/>
                  <a:pt x="4225" y="80"/>
                  <a:pt x="4203" y="80"/>
                </a:cubicBezTo>
                <a:lnTo>
                  <a:pt x="4203" y="80"/>
                </a:lnTo>
                <a:cubicBezTo>
                  <a:pt x="4180" y="80"/>
                  <a:pt x="4163" y="63"/>
                  <a:pt x="4163" y="40"/>
                </a:cubicBezTo>
                <a:cubicBezTo>
                  <a:pt x="4163" y="18"/>
                  <a:pt x="4180" y="0"/>
                  <a:pt x="4203" y="0"/>
                </a:cubicBezTo>
                <a:close/>
                <a:moveTo>
                  <a:pt x="4363" y="0"/>
                </a:moveTo>
                <a:lnTo>
                  <a:pt x="4363" y="0"/>
                </a:lnTo>
                <a:cubicBezTo>
                  <a:pt x="4385" y="0"/>
                  <a:pt x="4403" y="18"/>
                  <a:pt x="4403" y="40"/>
                </a:cubicBezTo>
                <a:cubicBezTo>
                  <a:pt x="4403" y="63"/>
                  <a:pt x="4385" y="80"/>
                  <a:pt x="4363" y="80"/>
                </a:cubicBezTo>
                <a:lnTo>
                  <a:pt x="4363" y="80"/>
                </a:lnTo>
                <a:cubicBezTo>
                  <a:pt x="4341" y="80"/>
                  <a:pt x="4323" y="63"/>
                  <a:pt x="4323" y="40"/>
                </a:cubicBezTo>
                <a:cubicBezTo>
                  <a:pt x="4323" y="18"/>
                  <a:pt x="4341" y="0"/>
                  <a:pt x="4363" y="0"/>
                </a:cubicBezTo>
                <a:close/>
                <a:moveTo>
                  <a:pt x="4523" y="0"/>
                </a:moveTo>
                <a:lnTo>
                  <a:pt x="4523" y="0"/>
                </a:lnTo>
                <a:cubicBezTo>
                  <a:pt x="4545" y="0"/>
                  <a:pt x="4563" y="18"/>
                  <a:pt x="4563" y="40"/>
                </a:cubicBezTo>
                <a:cubicBezTo>
                  <a:pt x="4563" y="63"/>
                  <a:pt x="4545" y="80"/>
                  <a:pt x="4523" y="80"/>
                </a:cubicBezTo>
                <a:lnTo>
                  <a:pt x="4523" y="80"/>
                </a:lnTo>
                <a:cubicBezTo>
                  <a:pt x="4501" y="80"/>
                  <a:pt x="4483" y="63"/>
                  <a:pt x="4483" y="40"/>
                </a:cubicBezTo>
                <a:cubicBezTo>
                  <a:pt x="4483" y="18"/>
                  <a:pt x="4501" y="0"/>
                  <a:pt x="4523" y="0"/>
                </a:cubicBezTo>
                <a:close/>
                <a:moveTo>
                  <a:pt x="4683" y="0"/>
                </a:moveTo>
                <a:lnTo>
                  <a:pt x="4683" y="0"/>
                </a:lnTo>
                <a:cubicBezTo>
                  <a:pt x="4705" y="0"/>
                  <a:pt x="4723" y="18"/>
                  <a:pt x="4723" y="40"/>
                </a:cubicBezTo>
                <a:cubicBezTo>
                  <a:pt x="4723" y="63"/>
                  <a:pt x="4705" y="80"/>
                  <a:pt x="4683" y="80"/>
                </a:cubicBezTo>
                <a:lnTo>
                  <a:pt x="4683" y="80"/>
                </a:lnTo>
                <a:cubicBezTo>
                  <a:pt x="4661" y="80"/>
                  <a:pt x="4643" y="63"/>
                  <a:pt x="4643" y="40"/>
                </a:cubicBezTo>
                <a:cubicBezTo>
                  <a:pt x="4643" y="18"/>
                  <a:pt x="4661" y="0"/>
                  <a:pt x="4683" y="0"/>
                </a:cubicBezTo>
                <a:close/>
                <a:moveTo>
                  <a:pt x="4843" y="0"/>
                </a:moveTo>
                <a:lnTo>
                  <a:pt x="4843" y="0"/>
                </a:lnTo>
                <a:cubicBezTo>
                  <a:pt x="4865" y="0"/>
                  <a:pt x="4883" y="18"/>
                  <a:pt x="4883" y="40"/>
                </a:cubicBezTo>
                <a:cubicBezTo>
                  <a:pt x="4883" y="63"/>
                  <a:pt x="4865" y="80"/>
                  <a:pt x="4843" y="80"/>
                </a:cubicBezTo>
                <a:lnTo>
                  <a:pt x="4843" y="80"/>
                </a:lnTo>
                <a:cubicBezTo>
                  <a:pt x="4821" y="80"/>
                  <a:pt x="4803" y="63"/>
                  <a:pt x="4803" y="40"/>
                </a:cubicBezTo>
                <a:cubicBezTo>
                  <a:pt x="4803" y="18"/>
                  <a:pt x="4821" y="0"/>
                  <a:pt x="4843" y="0"/>
                </a:cubicBezTo>
                <a:close/>
                <a:moveTo>
                  <a:pt x="5003" y="0"/>
                </a:moveTo>
                <a:lnTo>
                  <a:pt x="5003" y="0"/>
                </a:lnTo>
                <a:cubicBezTo>
                  <a:pt x="5025" y="0"/>
                  <a:pt x="5043" y="18"/>
                  <a:pt x="5043" y="40"/>
                </a:cubicBezTo>
                <a:cubicBezTo>
                  <a:pt x="5043" y="63"/>
                  <a:pt x="5025" y="80"/>
                  <a:pt x="5003" y="80"/>
                </a:cubicBezTo>
                <a:lnTo>
                  <a:pt x="5003" y="80"/>
                </a:lnTo>
                <a:cubicBezTo>
                  <a:pt x="4981" y="80"/>
                  <a:pt x="4963" y="63"/>
                  <a:pt x="4963" y="40"/>
                </a:cubicBezTo>
                <a:cubicBezTo>
                  <a:pt x="4963" y="18"/>
                  <a:pt x="4981" y="0"/>
                  <a:pt x="5003" y="0"/>
                </a:cubicBezTo>
                <a:close/>
                <a:moveTo>
                  <a:pt x="5163" y="0"/>
                </a:moveTo>
                <a:lnTo>
                  <a:pt x="5163" y="0"/>
                </a:lnTo>
                <a:cubicBezTo>
                  <a:pt x="5185" y="0"/>
                  <a:pt x="5203" y="18"/>
                  <a:pt x="5203" y="40"/>
                </a:cubicBezTo>
                <a:cubicBezTo>
                  <a:pt x="5203" y="63"/>
                  <a:pt x="5185" y="80"/>
                  <a:pt x="5163" y="80"/>
                </a:cubicBezTo>
                <a:lnTo>
                  <a:pt x="5163" y="80"/>
                </a:lnTo>
                <a:cubicBezTo>
                  <a:pt x="5141" y="80"/>
                  <a:pt x="5123" y="63"/>
                  <a:pt x="5123" y="40"/>
                </a:cubicBezTo>
                <a:cubicBezTo>
                  <a:pt x="5123" y="18"/>
                  <a:pt x="5141" y="0"/>
                  <a:pt x="5163" y="0"/>
                </a:cubicBezTo>
                <a:close/>
                <a:moveTo>
                  <a:pt x="5323" y="0"/>
                </a:moveTo>
                <a:lnTo>
                  <a:pt x="5323" y="0"/>
                </a:lnTo>
                <a:cubicBezTo>
                  <a:pt x="5345" y="0"/>
                  <a:pt x="5363" y="18"/>
                  <a:pt x="5363" y="40"/>
                </a:cubicBezTo>
                <a:cubicBezTo>
                  <a:pt x="5363" y="63"/>
                  <a:pt x="5345" y="80"/>
                  <a:pt x="5323" y="80"/>
                </a:cubicBezTo>
                <a:lnTo>
                  <a:pt x="5323" y="80"/>
                </a:lnTo>
                <a:cubicBezTo>
                  <a:pt x="5301" y="80"/>
                  <a:pt x="5283" y="63"/>
                  <a:pt x="5283" y="40"/>
                </a:cubicBezTo>
                <a:cubicBezTo>
                  <a:pt x="5283" y="18"/>
                  <a:pt x="5301" y="0"/>
                  <a:pt x="5323" y="0"/>
                </a:cubicBezTo>
                <a:close/>
                <a:moveTo>
                  <a:pt x="5483" y="0"/>
                </a:moveTo>
                <a:lnTo>
                  <a:pt x="5483" y="0"/>
                </a:lnTo>
                <a:cubicBezTo>
                  <a:pt x="5505" y="0"/>
                  <a:pt x="5523" y="18"/>
                  <a:pt x="5523" y="40"/>
                </a:cubicBezTo>
                <a:cubicBezTo>
                  <a:pt x="5523" y="63"/>
                  <a:pt x="5505" y="80"/>
                  <a:pt x="5483" y="80"/>
                </a:cubicBezTo>
                <a:lnTo>
                  <a:pt x="5483" y="80"/>
                </a:lnTo>
                <a:cubicBezTo>
                  <a:pt x="5461" y="80"/>
                  <a:pt x="5443" y="63"/>
                  <a:pt x="5443" y="40"/>
                </a:cubicBezTo>
                <a:cubicBezTo>
                  <a:pt x="5443" y="18"/>
                  <a:pt x="5461" y="0"/>
                  <a:pt x="5483" y="0"/>
                </a:cubicBezTo>
                <a:close/>
                <a:moveTo>
                  <a:pt x="5643" y="0"/>
                </a:moveTo>
                <a:lnTo>
                  <a:pt x="5643" y="0"/>
                </a:lnTo>
                <a:cubicBezTo>
                  <a:pt x="5665" y="0"/>
                  <a:pt x="5683" y="18"/>
                  <a:pt x="5683" y="40"/>
                </a:cubicBezTo>
                <a:cubicBezTo>
                  <a:pt x="5683" y="63"/>
                  <a:pt x="5665" y="80"/>
                  <a:pt x="5643" y="80"/>
                </a:cubicBezTo>
                <a:lnTo>
                  <a:pt x="5643" y="80"/>
                </a:lnTo>
                <a:cubicBezTo>
                  <a:pt x="5621" y="80"/>
                  <a:pt x="5603" y="63"/>
                  <a:pt x="5603" y="40"/>
                </a:cubicBezTo>
                <a:cubicBezTo>
                  <a:pt x="5603" y="18"/>
                  <a:pt x="5621" y="0"/>
                  <a:pt x="5643" y="0"/>
                </a:cubicBezTo>
                <a:close/>
                <a:moveTo>
                  <a:pt x="5803" y="0"/>
                </a:moveTo>
                <a:lnTo>
                  <a:pt x="5803" y="0"/>
                </a:lnTo>
                <a:cubicBezTo>
                  <a:pt x="5826" y="0"/>
                  <a:pt x="5843" y="18"/>
                  <a:pt x="5843" y="40"/>
                </a:cubicBezTo>
                <a:cubicBezTo>
                  <a:pt x="5843" y="63"/>
                  <a:pt x="5826" y="80"/>
                  <a:pt x="5803" y="80"/>
                </a:cubicBezTo>
                <a:lnTo>
                  <a:pt x="5803" y="80"/>
                </a:lnTo>
                <a:cubicBezTo>
                  <a:pt x="5781" y="80"/>
                  <a:pt x="5763" y="63"/>
                  <a:pt x="5763" y="40"/>
                </a:cubicBezTo>
                <a:cubicBezTo>
                  <a:pt x="5763" y="18"/>
                  <a:pt x="5781" y="0"/>
                  <a:pt x="5803" y="0"/>
                </a:cubicBezTo>
                <a:close/>
                <a:moveTo>
                  <a:pt x="5963" y="0"/>
                </a:moveTo>
                <a:lnTo>
                  <a:pt x="5963" y="0"/>
                </a:lnTo>
                <a:cubicBezTo>
                  <a:pt x="5986" y="0"/>
                  <a:pt x="6003" y="18"/>
                  <a:pt x="6003" y="40"/>
                </a:cubicBezTo>
                <a:cubicBezTo>
                  <a:pt x="6003" y="63"/>
                  <a:pt x="5986" y="80"/>
                  <a:pt x="5963" y="80"/>
                </a:cubicBezTo>
                <a:lnTo>
                  <a:pt x="5963" y="80"/>
                </a:lnTo>
                <a:cubicBezTo>
                  <a:pt x="5941" y="80"/>
                  <a:pt x="5923" y="63"/>
                  <a:pt x="5923" y="40"/>
                </a:cubicBezTo>
                <a:cubicBezTo>
                  <a:pt x="5923" y="18"/>
                  <a:pt x="5941" y="0"/>
                  <a:pt x="5963" y="0"/>
                </a:cubicBezTo>
                <a:close/>
                <a:moveTo>
                  <a:pt x="6123" y="0"/>
                </a:moveTo>
                <a:lnTo>
                  <a:pt x="6124" y="0"/>
                </a:lnTo>
                <a:cubicBezTo>
                  <a:pt x="6146" y="0"/>
                  <a:pt x="6164" y="18"/>
                  <a:pt x="6164" y="40"/>
                </a:cubicBezTo>
                <a:cubicBezTo>
                  <a:pt x="6164" y="63"/>
                  <a:pt x="6146" y="80"/>
                  <a:pt x="6124" y="80"/>
                </a:cubicBezTo>
                <a:lnTo>
                  <a:pt x="6123" y="80"/>
                </a:lnTo>
                <a:cubicBezTo>
                  <a:pt x="6101" y="80"/>
                  <a:pt x="6083" y="63"/>
                  <a:pt x="6083" y="40"/>
                </a:cubicBezTo>
                <a:cubicBezTo>
                  <a:pt x="6083" y="18"/>
                  <a:pt x="6101" y="0"/>
                  <a:pt x="6123" y="0"/>
                </a:cubicBezTo>
                <a:close/>
                <a:moveTo>
                  <a:pt x="6284" y="0"/>
                </a:moveTo>
                <a:lnTo>
                  <a:pt x="6284" y="0"/>
                </a:lnTo>
                <a:cubicBezTo>
                  <a:pt x="6306" y="0"/>
                  <a:pt x="6324" y="18"/>
                  <a:pt x="6324" y="40"/>
                </a:cubicBezTo>
                <a:cubicBezTo>
                  <a:pt x="6324" y="63"/>
                  <a:pt x="6306" y="80"/>
                  <a:pt x="6284" y="80"/>
                </a:cubicBezTo>
                <a:lnTo>
                  <a:pt x="6284" y="80"/>
                </a:lnTo>
                <a:cubicBezTo>
                  <a:pt x="6261" y="80"/>
                  <a:pt x="6244" y="63"/>
                  <a:pt x="6244" y="40"/>
                </a:cubicBezTo>
                <a:cubicBezTo>
                  <a:pt x="6244" y="18"/>
                  <a:pt x="6261" y="0"/>
                  <a:pt x="6284" y="0"/>
                </a:cubicBezTo>
                <a:close/>
                <a:moveTo>
                  <a:pt x="6444" y="0"/>
                </a:moveTo>
                <a:lnTo>
                  <a:pt x="6444" y="0"/>
                </a:lnTo>
                <a:cubicBezTo>
                  <a:pt x="6466" y="0"/>
                  <a:pt x="6484" y="18"/>
                  <a:pt x="6484" y="40"/>
                </a:cubicBezTo>
                <a:cubicBezTo>
                  <a:pt x="6484" y="63"/>
                  <a:pt x="6466" y="80"/>
                  <a:pt x="6444" y="80"/>
                </a:cubicBezTo>
                <a:lnTo>
                  <a:pt x="6444" y="80"/>
                </a:lnTo>
                <a:cubicBezTo>
                  <a:pt x="6422" y="80"/>
                  <a:pt x="6404" y="63"/>
                  <a:pt x="6404" y="40"/>
                </a:cubicBezTo>
                <a:cubicBezTo>
                  <a:pt x="6404" y="18"/>
                  <a:pt x="6422" y="0"/>
                  <a:pt x="6444" y="0"/>
                </a:cubicBezTo>
                <a:close/>
                <a:moveTo>
                  <a:pt x="6604" y="0"/>
                </a:moveTo>
                <a:lnTo>
                  <a:pt x="6604" y="0"/>
                </a:lnTo>
                <a:cubicBezTo>
                  <a:pt x="6626" y="0"/>
                  <a:pt x="6644" y="18"/>
                  <a:pt x="6644" y="40"/>
                </a:cubicBezTo>
                <a:cubicBezTo>
                  <a:pt x="6644" y="63"/>
                  <a:pt x="6626" y="80"/>
                  <a:pt x="6604" y="80"/>
                </a:cubicBezTo>
                <a:lnTo>
                  <a:pt x="6604" y="80"/>
                </a:lnTo>
                <a:cubicBezTo>
                  <a:pt x="6582" y="80"/>
                  <a:pt x="6564" y="63"/>
                  <a:pt x="6564" y="40"/>
                </a:cubicBezTo>
                <a:cubicBezTo>
                  <a:pt x="6564" y="18"/>
                  <a:pt x="6582" y="0"/>
                  <a:pt x="6604" y="0"/>
                </a:cubicBezTo>
                <a:close/>
                <a:moveTo>
                  <a:pt x="6764" y="0"/>
                </a:moveTo>
                <a:lnTo>
                  <a:pt x="6764" y="0"/>
                </a:lnTo>
                <a:cubicBezTo>
                  <a:pt x="6786" y="0"/>
                  <a:pt x="6804" y="18"/>
                  <a:pt x="6804" y="40"/>
                </a:cubicBezTo>
                <a:cubicBezTo>
                  <a:pt x="6804" y="63"/>
                  <a:pt x="6786" y="80"/>
                  <a:pt x="6764" y="80"/>
                </a:cubicBezTo>
                <a:lnTo>
                  <a:pt x="6764" y="80"/>
                </a:lnTo>
                <a:cubicBezTo>
                  <a:pt x="6742" y="80"/>
                  <a:pt x="6724" y="63"/>
                  <a:pt x="6724" y="40"/>
                </a:cubicBezTo>
                <a:cubicBezTo>
                  <a:pt x="6724" y="18"/>
                  <a:pt x="6742" y="0"/>
                  <a:pt x="6764" y="0"/>
                </a:cubicBezTo>
                <a:close/>
                <a:moveTo>
                  <a:pt x="6924" y="0"/>
                </a:moveTo>
                <a:lnTo>
                  <a:pt x="6924" y="0"/>
                </a:lnTo>
                <a:cubicBezTo>
                  <a:pt x="6946" y="0"/>
                  <a:pt x="6964" y="18"/>
                  <a:pt x="6964" y="40"/>
                </a:cubicBezTo>
                <a:cubicBezTo>
                  <a:pt x="6964" y="63"/>
                  <a:pt x="6946" y="80"/>
                  <a:pt x="6924" y="80"/>
                </a:cubicBezTo>
                <a:lnTo>
                  <a:pt x="6924" y="80"/>
                </a:lnTo>
                <a:cubicBezTo>
                  <a:pt x="6902" y="80"/>
                  <a:pt x="6884" y="63"/>
                  <a:pt x="6884" y="40"/>
                </a:cubicBezTo>
                <a:cubicBezTo>
                  <a:pt x="6884" y="18"/>
                  <a:pt x="6902" y="0"/>
                  <a:pt x="6924" y="0"/>
                </a:cubicBezTo>
                <a:close/>
                <a:moveTo>
                  <a:pt x="7084" y="0"/>
                </a:moveTo>
                <a:lnTo>
                  <a:pt x="7084" y="0"/>
                </a:lnTo>
                <a:cubicBezTo>
                  <a:pt x="7106" y="0"/>
                  <a:pt x="7124" y="18"/>
                  <a:pt x="7124" y="40"/>
                </a:cubicBezTo>
                <a:cubicBezTo>
                  <a:pt x="7124" y="63"/>
                  <a:pt x="7106" y="80"/>
                  <a:pt x="7084" y="80"/>
                </a:cubicBezTo>
                <a:lnTo>
                  <a:pt x="7084" y="80"/>
                </a:lnTo>
                <a:cubicBezTo>
                  <a:pt x="7062" y="80"/>
                  <a:pt x="7044" y="63"/>
                  <a:pt x="7044" y="40"/>
                </a:cubicBezTo>
                <a:cubicBezTo>
                  <a:pt x="7044" y="18"/>
                  <a:pt x="7062" y="0"/>
                  <a:pt x="7084" y="0"/>
                </a:cubicBezTo>
                <a:close/>
                <a:moveTo>
                  <a:pt x="7244" y="0"/>
                </a:moveTo>
                <a:lnTo>
                  <a:pt x="7244" y="0"/>
                </a:lnTo>
                <a:cubicBezTo>
                  <a:pt x="7266" y="0"/>
                  <a:pt x="7284" y="18"/>
                  <a:pt x="7284" y="40"/>
                </a:cubicBezTo>
                <a:cubicBezTo>
                  <a:pt x="7284" y="63"/>
                  <a:pt x="7266" y="80"/>
                  <a:pt x="7244" y="80"/>
                </a:cubicBezTo>
                <a:lnTo>
                  <a:pt x="7244" y="80"/>
                </a:lnTo>
                <a:cubicBezTo>
                  <a:pt x="7222" y="80"/>
                  <a:pt x="7204" y="63"/>
                  <a:pt x="7204" y="40"/>
                </a:cubicBezTo>
                <a:cubicBezTo>
                  <a:pt x="7204" y="18"/>
                  <a:pt x="7222" y="0"/>
                  <a:pt x="7244" y="0"/>
                </a:cubicBezTo>
                <a:close/>
                <a:moveTo>
                  <a:pt x="7404" y="0"/>
                </a:moveTo>
                <a:lnTo>
                  <a:pt x="7404" y="0"/>
                </a:lnTo>
                <a:cubicBezTo>
                  <a:pt x="7426" y="0"/>
                  <a:pt x="7444" y="18"/>
                  <a:pt x="7444" y="40"/>
                </a:cubicBezTo>
                <a:cubicBezTo>
                  <a:pt x="7444" y="63"/>
                  <a:pt x="7426" y="80"/>
                  <a:pt x="7404" y="80"/>
                </a:cubicBezTo>
                <a:lnTo>
                  <a:pt x="7404" y="80"/>
                </a:lnTo>
                <a:cubicBezTo>
                  <a:pt x="7382" y="80"/>
                  <a:pt x="7364" y="63"/>
                  <a:pt x="7364" y="40"/>
                </a:cubicBezTo>
                <a:cubicBezTo>
                  <a:pt x="7364" y="18"/>
                  <a:pt x="7382" y="0"/>
                  <a:pt x="7404" y="0"/>
                </a:cubicBezTo>
                <a:close/>
                <a:moveTo>
                  <a:pt x="7564" y="0"/>
                </a:moveTo>
                <a:lnTo>
                  <a:pt x="7564" y="0"/>
                </a:lnTo>
                <a:cubicBezTo>
                  <a:pt x="7586" y="0"/>
                  <a:pt x="7604" y="18"/>
                  <a:pt x="7604" y="40"/>
                </a:cubicBezTo>
                <a:cubicBezTo>
                  <a:pt x="7604" y="63"/>
                  <a:pt x="7586" y="80"/>
                  <a:pt x="7564" y="80"/>
                </a:cubicBezTo>
                <a:lnTo>
                  <a:pt x="7564" y="80"/>
                </a:lnTo>
                <a:cubicBezTo>
                  <a:pt x="7542" y="80"/>
                  <a:pt x="7524" y="63"/>
                  <a:pt x="7524" y="40"/>
                </a:cubicBezTo>
                <a:cubicBezTo>
                  <a:pt x="7524" y="18"/>
                  <a:pt x="7542" y="0"/>
                  <a:pt x="7564" y="0"/>
                </a:cubicBezTo>
                <a:close/>
                <a:moveTo>
                  <a:pt x="7724" y="0"/>
                </a:moveTo>
                <a:lnTo>
                  <a:pt x="7724" y="0"/>
                </a:lnTo>
                <a:cubicBezTo>
                  <a:pt x="7746" y="0"/>
                  <a:pt x="7764" y="18"/>
                  <a:pt x="7764" y="40"/>
                </a:cubicBezTo>
                <a:cubicBezTo>
                  <a:pt x="7764" y="63"/>
                  <a:pt x="7746" y="80"/>
                  <a:pt x="7724" y="80"/>
                </a:cubicBezTo>
                <a:lnTo>
                  <a:pt x="7724" y="80"/>
                </a:lnTo>
                <a:cubicBezTo>
                  <a:pt x="7702" y="80"/>
                  <a:pt x="7684" y="63"/>
                  <a:pt x="7684" y="40"/>
                </a:cubicBezTo>
                <a:cubicBezTo>
                  <a:pt x="7684" y="18"/>
                  <a:pt x="7702" y="0"/>
                  <a:pt x="7724" y="0"/>
                </a:cubicBezTo>
                <a:close/>
                <a:moveTo>
                  <a:pt x="7884" y="0"/>
                </a:moveTo>
                <a:lnTo>
                  <a:pt x="7884" y="0"/>
                </a:lnTo>
                <a:cubicBezTo>
                  <a:pt x="7907" y="0"/>
                  <a:pt x="7924" y="18"/>
                  <a:pt x="7924" y="40"/>
                </a:cubicBezTo>
                <a:cubicBezTo>
                  <a:pt x="7924" y="63"/>
                  <a:pt x="7907" y="80"/>
                  <a:pt x="7884" y="80"/>
                </a:cubicBezTo>
                <a:lnTo>
                  <a:pt x="7884" y="80"/>
                </a:lnTo>
                <a:cubicBezTo>
                  <a:pt x="7862" y="80"/>
                  <a:pt x="7844" y="63"/>
                  <a:pt x="7844" y="40"/>
                </a:cubicBezTo>
                <a:cubicBezTo>
                  <a:pt x="7844" y="18"/>
                  <a:pt x="7862" y="0"/>
                  <a:pt x="7884" y="0"/>
                </a:cubicBezTo>
                <a:close/>
                <a:moveTo>
                  <a:pt x="8044" y="0"/>
                </a:moveTo>
                <a:lnTo>
                  <a:pt x="8045" y="0"/>
                </a:lnTo>
                <a:cubicBezTo>
                  <a:pt x="8067" y="0"/>
                  <a:pt x="8085" y="18"/>
                  <a:pt x="8085" y="40"/>
                </a:cubicBezTo>
                <a:cubicBezTo>
                  <a:pt x="8085" y="63"/>
                  <a:pt x="8067" y="80"/>
                  <a:pt x="8045" y="80"/>
                </a:cubicBezTo>
                <a:lnTo>
                  <a:pt x="8044" y="80"/>
                </a:lnTo>
                <a:cubicBezTo>
                  <a:pt x="8022" y="80"/>
                  <a:pt x="8004" y="63"/>
                  <a:pt x="8004" y="40"/>
                </a:cubicBezTo>
                <a:cubicBezTo>
                  <a:pt x="8004" y="18"/>
                  <a:pt x="8022" y="0"/>
                  <a:pt x="8044" y="0"/>
                </a:cubicBezTo>
                <a:close/>
                <a:moveTo>
                  <a:pt x="8205" y="0"/>
                </a:moveTo>
                <a:lnTo>
                  <a:pt x="8205" y="0"/>
                </a:lnTo>
                <a:cubicBezTo>
                  <a:pt x="8227" y="0"/>
                  <a:pt x="8245" y="18"/>
                  <a:pt x="8245" y="40"/>
                </a:cubicBezTo>
                <a:cubicBezTo>
                  <a:pt x="8245" y="63"/>
                  <a:pt x="8227" y="80"/>
                  <a:pt x="8205" y="80"/>
                </a:cubicBezTo>
                <a:lnTo>
                  <a:pt x="8205" y="80"/>
                </a:lnTo>
                <a:cubicBezTo>
                  <a:pt x="8182" y="80"/>
                  <a:pt x="8165" y="63"/>
                  <a:pt x="8165" y="40"/>
                </a:cubicBezTo>
                <a:cubicBezTo>
                  <a:pt x="8165" y="18"/>
                  <a:pt x="8182" y="0"/>
                  <a:pt x="8205" y="0"/>
                </a:cubicBezTo>
                <a:close/>
                <a:moveTo>
                  <a:pt x="8365" y="0"/>
                </a:moveTo>
                <a:lnTo>
                  <a:pt x="8365" y="0"/>
                </a:lnTo>
                <a:cubicBezTo>
                  <a:pt x="8387" y="0"/>
                  <a:pt x="8405" y="18"/>
                  <a:pt x="8405" y="40"/>
                </a:cubicBezTo>
                <a:cubicBezTo>
                  <a:pt x="8405" y="63"/>
                  <a:pt x="8387" y="80"/>
                  <a:pt x="8365" y="80"/>
                </a:cubicBezTo>
                <a:lnTo>
                  <a:pt x="8365" y="80"/>
                </a:lnTo>
                <a:cubicBezTo>
                  <a:pt x="8343" y="80"/>
                  <a:pt x="8325" y="63"/>
                  <a:pt x="8325" y="40"/>
                </a:cubicBezTo>
                <a:cubicBezTo>
                  <a:pt x="8325" y="18"/>
                  <a:pt x="8343" y="0"/>
                  <a:pt x="8365" y="0"/>
                </a:cubicBezTo>
                <a:close/>
                <a:moveTo>
                  <a:pt x="8525" y="0"/>
                </a:moveTo>
                <a:lnTo>
                  <a:pt x="8525" y="0"/>
                </a:lnTo>
                <a:cubicBezTo>
                  <a:pt x="8547" y="0"/>
                  <a:pt x="8565" y="18"/>
                  <a:pt x="8565" y="40"/>
                </a:cubicBezTo>
                <a:cubicBezTo>
                  <a:pt x="8565" y="63"/>
                  <a:pt x="8547" y="80"/>
                  <a:pt x="8525" y="80"/>
                </a:cubicBezTo>
                <a:lnTo>
                  <a:pt x="8525" y="80"/>
                </a:lnTo>
                <a:cubicBezTo>
                  <a:pt x="8503" y="80"/>
                  <a:pt x="8485" y="63"/>
                  <a:pt x="8485" y="40"/>
                </a:cubicBezTo>
                <a:cubicBezTo>
                  <a:pt x="8485" y="18"/>
                  <a:pt x="8503" y="0"/>
                  <a:pt x="8525" y="0"/>
                </a:cubicBezTo>
                <a:close/>
                <a:moveTo>
                  <a:pt x="8685" y="0"/>
                </a:moveTo>
                <a:lnTo>
                  <a:pt x="8685" y="0"/>
                </a:lnTo>
                <a:cubicBezTo>
                  <a:pt x="8707" y="0"/>
                  <a:pt x="8725" y="18"/>
                  <a:pt x="8725" y="40"/>
                </a:cubicBezTo>
                <a:cubicBezTo>
                  <a:pt x="8725" y="63"/>
                  <a:pt x="8707" y="80"/>
                  <a:pt x="8685" y="80"/>
                </a:cubicBezTo>
                <a:lnTo>
                  <a:pt x="8685" y="80"/>
                </a:lnTo>
                <a:cubicBezTo>
                  <a:pt x="8663" y="80"/>
                  <a:pt x="8645" y="63"/>
                  <a:pt x="8645" y="40"/>
                </a:cubicBezTo>
                <a:cubicBezTo>
                  <a:pt x="8645" y="18"/>
                  <a:pt x="8663" y="0"/>
                  <a:pt x="8685" y="0"/>
                </a:cubicBezTo>
                <a:close/>
                <a:moveTo>
                  <a:pt x="8845" y="0"/>
                </a:moveTo>
                <a:lnTo>
                  <a:pt x="8845" y="0"/>
                </a:lnTo>
                <a:cubicBezTo>
                  <a:pt x="8867" y="0"/>
                  <a:pt x="8885" y="18"/>
                  <a:pt x="8885" y="40"/>
                </a:cubicBezTo>
                <a:cubicBezTo>
                  <a:pt x="8885" y="63"/>
                  <a:pt x="8867" y="80"/>
                  <a:pt x="8845" y="80"/>
                </a:cubicBezTo>
                <a:lnTo>
                  <a:pt x="8845" y="80"/>
                </a:lnTo>
                <a:cubicBezTo>
                  <a:pt x="8823" y="80"/>
                  <a:pt x="8805" y="63"/>
                  <a:pt x="8805" y="40"/>
                </a:cubicBezTo>
                <a:cubicBezTo>
                  <a:pt x="8805" y="18"/>
                  <a:pt x="8823" y="0"/>
                  <a:pt x="8845" y="0"/>
                </a:cubicBezTo>
                <a:close/>
                <a:moveTo>
                  <a:pt x="9005" y="0"/>
                </a:moveTo>
                <a:lnTo>
                  <a:pt x="9005" y="0"/>
                </a:lnTo>
                <a:cubicBezTo>
                  <a:pt x="9027" y="0"/>
                  <a:pt x="9045" y="18"/>
                  <a:pt x="9045" y="40"/>
                </a:cubicBezTo>
                <a:cubicBezTo>
                  <a:pt x="9045" y="63"/>
                  <a:pt x="9027" y="80"/>
                  <a:pt x="9005" y="80"/>
                </a:cubicBezTo>
                <a:lnTo>
                  <a:pt x="9005" y="80"/>
                </a:lnTo>
                <a:cubicBezTo>
                  <a:pt x="8983" y="80"/>
                  <a:pt x="8965" y="63"/>
                  <a:pt x="8965" y="40"/>
                </a:cubicBezTo>
                <a:cubicBezTo>
                  <a:pt x="8965" y="18"/>
                  <a:pt x="8983" y="0"/>
                  <a:pt x="9005" y="0"/>
                </a:cubicBezTo>
                <a:close/>
                <a:moveTo>
                  <a:pt x="9165" y="0"/>
                </a:moveTo>
                <a:lnTo>
                  <a:pt x="9165" y="0"/>
                </a:lnTo>
                <a:cubicBezTo>
                  <a:pt x="9187" y="0"/>
                  <a:pt x="9205" y="18"/>
                  <a:pt x="9205" y="40"/>
                </a:cubicBezTo>
                <a:cubicBezTo>
                  <a:pt x="9205" y="63"/>
                  <a:pt x="9187" y="80"/>
                  <a:pt x="9165" y="80"/>
                </a:cubicBezTo>
                <a:lnTo>
                  <a:pt x="9165" y="80"/>
                </a:lnTo>
                <a:cubicBezTo>
                  <a:pt x="9143" y="80"/>
                  <a:pt x="9125" y="63"/>
                  <a:pt x="9125" y="40"/>
                </a:cubicBezTo>
                <a:cubicBezTo>
                  <a:pt x="9125" y="18"/>
                  <a:pt x="9143" y="0"/>
                  <a:pt x="9165" y="0"/>
                </a:cubicBezTo>
                <a:close/>
                <a:moveTo>
                  <a:pt x="9325" y="0"/>
                </a:moveTo>
                <a:lnTo>
                  <a:pt x="9325" y="0"/>
                </a:lnTo>
                <a:cubicBezTo>
                  <a:pt x="9347" y="0"/>
                  <a:pt x="9365" y="18"/>
                  <a:pt x="9365" y="40"/>
                </a:cubicBezTo>
                <a:cubicBezTo>
                  <a:pt x="9365" y="63"/>
                  <a:pt x="9347" y="80"/>
                  <a:pt x="9325" y="80"/>
                </a:cubicBezTo>
                <a:lnTo>
                  <a:pt x="9325" y="80"/>
                </a:lnTo>
                <a:cubicBezTo>
                  <a:pt x="9303" y="80"/>
                  <a:pt x="9285" y="63"/>
                  <a:pt x="9285" y="40"/>
                </a:cubicBezTo>
                <a:cubicBezTo>
                  <a:pt x="9285" y="18"/>
                  <a:pt x="9303" y="0"/>
                  <a:pt x="9325" y="0"/>
                </a:cubicBezTo>
                <a:close/>
                <a:moveTo>
                  <a:pt x="9485" y="0"/>
                </a:moveTo>
                <a:lnTo>
                  <a:pt x="9485" y="0"/>
                </a:lnTo>
                <a:cubicBezTo>
                  <a:pt x="9507" y="0"/>
                  <a:pt x="9525" y="18"/>
                  <a:pt x="9525" y="40"/>
                </a:cubicBezTo>
                <a:cubicBezTo>
                  <a:pt x="9525" y="63"/>
                  <a:pt x="9507" y="80"/>
                  <a:pt x="9485" y="80"/>
                </a:cubicBezTo>
                <a:lnTo>
                  <a:pt x="9485" y="80"/>
                </a:lnTo>
                <a:cubicBezTo>
                  <a:pt x="9463" y="80"/>
                  <a:pt x="9445" y="63"/>
                  <a:pt x="9445" y="40"/>
                </a:cubicBezTo>
                <a:cubicBezTo>
                  <a:pt x="9445" y="18"/>
                  <a:pt x="9463" y="0"/>
                  <a:pt x="9485" y="0"/>
                </a:cubicBezTo>
                <a:close/>
                <a:moveTo>
                  <a:pt x="9645" y="0"/>
                </a:moveTo>
                <a:lnTo>
                  <a:pt x="9645" y="0"/>
                </a:lnTo>
                <a:cubicBezTo>
                  <a:pt x="9667" y="0"/>
                  <a:pt x="9685" y="18"/>
                  <a:pt x="9685" y="40"/>
                </a:cubicBezTo>
                <a:cubicBezTo>
                  <a:pt x="9685" y="63"/>
                  <a:pt x="9667" y="80"/>
                  <a:pt x="9645" y="80"/>
                </a:cubicBezTo>
                <a:lnTo>
                  <a:pt x="9645" y="80"/>
                </a:lnTo>
                <a:cubicBezTo>
                  <a:pt x="9623" y="80"/>
                  <a:pt x="9605" y="63"/>
                  <a:pt x="9605" y="40"/>
                </a:cubicBezTo>
                <a:cubicBezTo>
                  <a:pt x="9605" y="18"/>
                  <a:pt x="9623" y="0"/>
                  <a:pt x="9645" y="0"/>
                </a:cubicBezTo>
                <a:close/>
                <a:moveTo>
                  <a:pt x="9805" y="0"/>
                </a:moveTo>
                <a:lnTo>
                  <a:pt x="9805" y="0"/>
                </a:lnTo>
                <a:cubicBezTo>
                  <a:pt x="9827" y="0"/>
                  <a:pt x="9845" y="18"/>
                  <a:pt x="9845" y="40"/>
                </a:cubicBezTo>
                <a:cubicBezTo>
                  <a:pt x="9845" y="63"/>
                  <a:pt x="9827" y="80"/>
                  <a:pt x="9805" y="80"/>
                </a:cubicBezTo>
                <a:lnTo>
                  <a:pt x="9805" y="80"/>
                </a:lnTo>
                <a:cubicBezTo>
                  <a:pt x="9783" y="80"/>
                  <a:pt x="9765" y="63"/>
                  <a:pt x="9765" y="40"/>
                </a:cubicBezTo>
                <a:cubicBezTo>
                  <a:pt x="9765" y="18"/>
                  <a:pt x="9783" y="0"/>
                  <a:pt x="9805" y="0"/>
                </a:cubicBezTo>
                <a:close/>
                <a:moveTo>
                  <a:pt x="9965" y="0"/>
                </a:moveTo>
                <a:lnTo>
                  <a:pt x="9965" y="0"/>
                </a:lnTo>
                <a:cubicBezTo>
                  <a:pt x="9988" y="0"/>
                  <a:pt x="10005" y="18"/>
                  <a:pt x="10005" y="40"/>
                </a:cubicBezTo>
                <a:cubicBezTo>
                  <a:pt x="10005" y="63"/>
                  <a:pt x="9988" y="80"/>
                  <a:pt x="9965" y="80"/>
                </a:cubicBezTo>
                <a:lnTo>
                  <a:pt x="9965" y="80"/>
                </a:lnTo>
                <a:cubicBezTo>
                  <a:pt x="9943" y="80"/>
                  <a:pt x="9925" y="63"/>
                  <a:pt x="9925" y="40"/>
                </a:cubicBezTo>
                <a:cubicBezTo>
                  <a:pt x="9925" y="18"/>
                  <a:pt x="9943" y="0"/>
                  <a:pt x="9965" y="0"/>
                </a:cubicBezTo>
                <a:close/>
                <a:moveTo>
                  <a:pt x="10125" y="0"/>
                </a:moveTo>
                <a:lnTo>
                  <a:pt x="10126" y="0"/>
                </a:lnTo>
                <a:cubicBezTo>
                  <a:pt x="10148" y="0"/>
                  <a:pt x="10166" y="18"/>
                  <a:pt x="10166" y="40"/>
                </a:cubicBezTo>
                <a:cubicBezTo>
                  <a:pt x="10166" y="63"/>
                  <a:pt x="10148" y="80"/>
                  <a:pt x="10126" y="80"/>
                </a:cubicBezTo>
                <a:lnTo>
                  <a:pt x="10125" y="80"/>
                </a:lnTo>
                <a:cubicBezTo>
                  <a:pt x="10103" y="80"/>
                  <a:pt x="10085" y="63"/>
                  <a:pt x="10085" y="40"/>
                </a:cubicBezTo>
                <a:cubicBezTo>
                  <a:pt x="10085" y="18"/>
                  <a:pt x="10103" y="0"/>
                  <a:pt x="10125" y="0"/>
                </a:cubicBezTo>
                <a:close/>
                <a:moveTo>
                  <a:pt x="10286" y="0"/>
                </a:moveTo>
                <a:lnTo>
                  <a:pt x="10286" y="0"/>
                </a:lnTo>
                <a:cubicBezTo>
                  <a:pt x="10308" y="0"/>
                  <a:pt x="10326" y="18"/>
                  <a:pt x="10326" y="40"/>
                </a:cubicBezTo>
                <a:cubicBezTo>
                  <a:pt x="10326" y="63"/>
                  <a:pt x="10308" y="80"/>
                  <a:pt x="10286" y="80"/>
                </a:cubicBezTo>
                <a:lnTo>
                  <a:pt x="10286" y="80"/>
                </a:lnTo>
                <a:cubicBezTo>
                  <a:pt x="10263" y="80"/>
                  <a:pt x="10246" y="63"/>
                  <a:pt x="10246" y="40"/>
                </a:cubicBezTo>
                <a:cubicBezTo>
                  <a:pt x="10246" y="18"/>
                  <a:pt x="10263" y="0"/>
                  <a:pt x="10286" y="0"/>
                </a:cubicBezTo>
                <a:close/>
                <a:moveTo>
                  <a:pt x="10446" y="0"/>
                </a:moveTo>
                <a:lnTo>
                  <a:pt x="10446" y="0"/>
                </a:lnTo>
                <a:cubicBezTo>
                  <a:pt x="10468" y="0"/>
                  <a:pt x="10486" y="18"/>
                  <a:pt x="10486" y="40"/>
                </a:cubicBezTo>
                <a:cubicBezTo>
                  <a:pt x="10486" y="63"/>
                  <a:pt x="10468" y="80"/>
                  <a:pt x="10446" y="80"/>
                </a:cubicBezTo>
                <a:lnTo>
                  <a:pt x="10446" y="80"/>
                </a:lnTo>
                <a:cubicBezTo>
                  <a:pt x="10424" y="80"/>
                  <a:pt x="10406" y="63"/>
                  <a:pt x="10406" y="40"/>
                </a:cubicBezTo>
                <a:cubicBezTo>
                  <a:pt x="10406" y="18"/>
                  <a:pt x="10424" y="0"/>
                  <a:pt x="10446" y="0"/>
                </a:cubicBezTo>
                <a:close/>
                <a:moveTo>
                  <a:pt x="10606" y="0"/>
                </a:moveTo>
                <a:lnTo>
                  <a:pt x="10606" y="0"/>
                </a:lnTo>
                <a:cubicBezTo>
                  <a:pt x="10628" y="0"/>
                  <a:pt x="10646" y="18"/>
                  <a:pt x="10646" y="40"/>
                </a:cubicBezTo>
                <a:cubicBezTo>
                  <a:pt x="10646" y="63"/>
                  <a:pt x="10628" y="80"/>
                  <a:pt x="10606" y="80"/>
                </a:cubicBezTo>
                <a:lnTo>
                  <a:pt x="10606" y="80"/>
                </a:lnTo>
                <a:cubicBezTo>
                  <a:pt x="10584" y="80"/>
                  <a:pt x="10566" y="63"/>
                  <a:pt x="10566" y="40"/>
                </a:cubicBezTo>
                <a:cubicBezTo>
                  <a:pt x="10566" y="18"/>
                  <a:pt x="10584" y="0"/>
                  <a:pt x="10606" y="0"/>
                </a:cubicBezTo>
                <a:close/>
                <a:moveTo>
                  <a:pt x="10766" y="0"/>
                </a:moveTo>
                <a:lnTo>
                  <a:pt x="10766" y="0"/>
                </a:lnTo>
                <a:cubicBezTo>
                  <a:pt x="10788" y="0"/>
                  <a:pt x="10806" y="18"/>
                  <a:pt x="10806" y="40"/>
                </a:cubicBezTo>
                <a:cubicBezTo>
                  <a:pt x="10806" y="63"/>
                  <a:pt x="10788" y="80"/>
                  <a:pt x="10766" y="80"/>
                </a:cubicBezTo>
                <a:lnTo>
                  <a:pt x="10766" y="80"/>
                </a:lnTo>
                <a:cubicBezTo>
                  <a:pt x="10744" y="80"/>
                  <a:pt x="10726" y="63"/>
                  <a:pt x="10726" y="40"/>
                </a:cubicBezTo>
                <a:cubicBezTo>
                  <a:pt x="10726" y="18"/>
                  <a:pt x="10744" y="0"/>
                  <a:pt x="10766" y="0"/>
                </a:cubicBezTo>
                <a:close/>
                <a:moveTo>
                  <a:pt x="10926" y="0"/>
                </a:moveTo>
                <a:lnTo>
                  <a:pt x="10926" y="0"/>
                </a:lnTo>
                <a:cubicBezTo>
                  <a:pt x="10948" y="0"/>
                  <a:pt x="10966" y="18"/>
                  <a:pt x="10966" y="40"/>
                </a:cubicBezTo>
                <a:cubicBezTo>
                  <a:pt x="10966" y="63"/>
                  <a:pt x="10948" y="80"/>
                  <a:pt x="10926" y="80"/>
                </a:cubicBezTo>
                <a:lnTo>
                  <a:pt x="10926" y="80"/>
                </a:lnTo>
                <a:cubicBezTo>
                  <a:pt x="10904" y="80"/>
                  <a:pt x="10886" y="63"/>
                  <a:pt x="10886" y="40"/>
                </a:cubicBezTo>
                <a:cubicBezTo>
                  <a:pt x="10886" y="18"/>
                  <a:pt x="10904" y="0"/>
                  <a:pt x="10926" y="0"/>
                </a:cubicBezTo>
                <a:close/>
                <a:moveTo>
                  <a:pt x="11086" y="0"/>
                </a:moveTo>
                <a:lnTo>
                  <a:pt x="11086" y="0"/>
                </a:lnTo>
                <a:cubicBezTo>
                  <a:pt x="11108" y="0"/>
                  <a:pt x="11126" y="18"/>
                  <a:pt x="11126" y="40"/>
                </a:cubicBezTo>
                <a:cubicBezTo>
                  <a:pt x="11126" y="63"/>
                  <a:pt x="11108" y="80"/>
                  <a:pt x="11086" y="80"/>
                </a:cubicBezTo>
                <a:lnTo>
                  <a:pt x="11086" y="80"/>
                </a:lnTo>
                <a:cubicBezTo>
                  <a:pt x="11064" y="80"/>
                  <a:pt x="11046" y="63"/>
                  <a:pt x="11046" y="40"/>
                </a:cubicBezTo>
                <a:cubicBezTo>
                  <a:pt x="11046" y="18"/>
                  <a:pt x="11064" y="0"/>
                  <a:pt x="11086" y="0"/>
                </a:cubicBezTo>
                <a:close/>
                <a:moveTo>
                  <a:pt x="11246" y="0"/>
                </a:moveTo>
                <a:lnTo>
                  <a:pt x="11246" y="0"/>
                </a:lnTo>
                <a:cubicBezTo>
                  <a:pt x="11268" y="0"/>
                  <a:pt x="11286" y="18"/>
                  <a:pt x="11286" y="40"/>
                </a:cubicBezTo>
                <a:cubicBezTo>
                  <a:pt x="11286" y="63"/>
                  <a:pt x="11268" y="80"/>
                  <a:pt x="11246" y="80"/>
                </a:cubicBezTo>
                <a:lnTo>
                  <a:pt x="11246" y="80"/>
                </a:lnTo>
                <a:cubicBezTo>
                  <a:pt x="11224" y="80"/>
                  <a:pt x="11206" y="63"/>
                  <a:pt x="11206" y="40"/>
                </a:cubicBezTo>
                <a:cubicBezTo>
                  <a:pt x="11206" y="18"/>
                  <a:pt x="11224" y="0"/>
                  <a:pt x="11246" y="0"/>
                </a:cubicBezTo>
                <a:close/>
                <a:moveTo>
                  <a:pt x="11406" y="0"/>
                </a:moveTo>
                <a:lnTo>
                  <a:pt x="11406" y="0"/>
                </a:lnTo>
                <a:cubicBezTo>
                  <a:pt x="11428" y="0"/>
                  <a:pt x="11446" y="18"/>
                  <a:pt x="11446" y="40"/>
                </a:cubicBezTo>
                <a:cubicBezTo>
                  <a:pt x="11446" y="63"/>
                  <a:pt x="11428" y="80"/>
                  <a:pt x="11406" y="80"/>
                </a:cubicBezTo>
                <a:lnTo>
                  <a:pt x="11406" y="80"/>
                </a:lnTo>
                <a:cubicBezTo>
                  <a:pt x="11384" y="80"/>
                  <a:pt x="11366" y="63"/>
                  <a:pt x="11366" y="40"/>
                </a:cubicBezTo>
                <a:cubicBezTo>
                  <a:pt x="11366" y="18"/>
                  <a:pt x="11384" y="0"/>
                  <a:pt x="11406" y="0"/>
                </a:cubicBezTo>
                <a:close/>
                <a:moveTo>
                  <a:pt x="11566" y="0"/>
                </a:moveTo>
                <a:lnTo>
                  <a:pt x="11566" y="0"/>
                </a:lnTo>
                <a:cubicBezTo>
                  <a:pt x="11588" y="0"/>
                  <a:pt x="11606" y="18"/>
                  <a:pt x="11606" y="40"/>
                </a:cubicBezTo>
                <a:cubicBezTo>
                  <a:pt x="11606" y="63"/>
                  <a:pt x="11588" y="80"/>
                  <a:pt x="11566" y="80"/>
                </a:cubicBezTo>
                <a:lnTo>
                  <a:pt x="11566" y="80"/>
                </a:lnTo>
                <a:cubicBezTo>
                  <a:pt x="11544" y="80"/>
                  <a:pt x="11526" y="63"/>
                  <a:pt x="11526" y="40"/>
                </a:cubicBezTo>
                <a:cubicBezTo>
                  <a:pt x="11526" y="18"/>
                  <a:pt x="11544" y="0"/>
                  <a:pt x="11566" y="0"/>
                </a:cubicBezTo>
                <a:close/>
                <a:moveTo>
                  <a:pt x="11726" y="0"/>
                </a:moveTo>
                <a:lnTo>
                  <a:pt x="11726" y="0"/>
                </a:lnTo>
                <a:cubicBezTo>
                  <a:pt x="11748" y="0"/>
                  <a:pt x="11766" y="18"/>
                  <a:pt x="11766" y="40"/>
                </a:cubicBezTo>
                <a:cubicBezTo>
                  <a:pt x="11766" y="63"/>
                  <a:pt x="11748" y="80"/>
                  <a:pt x="11726" y="80"/>
                </a:cubicBezTo>
                <a:lnTo>
                  <a:pt x="11726" y="80"/>
                </a:lnTo>
                <a:cubicBezTo>
                  <a:pt x="11704" y="80"/>
                  <a:pt x="11686" y="63"/>
                  <a:pt x="11686" y="40"/>
                </a:cubicBezTo>
                <a:cubicBezTo>
                  <a:pt x="11686" y="18"/>
                  <a:pt x="11704" y="0"/>
                  <a:pt x="11726" y="0"/>
                </a:cubicBezTo>
                <a:close/>
                <a:moveTo>
                  <a:pt x="11886" y="0"/>
                </a:moveTo>
                <a:lnTo>
                  <a:pt x="11886" y="0"/>
                </a:lnTo>
                <a:cubicBezTo>
                  <a:pt x="11909" y="0"/>
                  <a:pt x="11926" y="18"/>
                  <a:pt x="11926" y="40"/>
                </a:cubicBezTo>
                <a:cubicBezTo>
                  <a:pt x="11926" y="63"/>
                  <a:pt x="11909" y="80"/>
                  <a:pt x="11886" y="80"/>
                </a:cubicBezTo>
                <a:lnTo>
                  <a:pt x="11886" y="80"/>
                </a:lnTo>
                <a:cubicBezTo>
                  <a:pt x="11864" y="80"/>
                  <a:pt x="11846" y="63"/>
                  <a:pt x="11846" y="40"/>
                </a:cubicBezTo>
                <a:cubicBezTo>
                  <a:pt x="11846" y="18"/>
                  <a:pt x="11864" y="0"/>
                  <a:pt x="11886" y="0"/>
                </a:cubicBezTo>
                <a:close/>
                <a:moveTo>
                  <a:pt x="12046" y="0"/>
                </a:moveTo>
                <a:lnTo>
                  <a:pt x="12047" y="0"/>
                </a:lnTo>
                <a:cubicBezTo>
                  <a:pt x="12069" y="0"/>
                  <a:pt x="12087" y="18"/>
                  <a:pt x="12087" y="40"/>
                </a:cubicBezTo>
                <a:cubicBezTo>
                  <a:pt x="12087" y="63"/>
                  <a:pt x="12069" y="80"/>
                  <a:pt x="12047" y="80"/>
                </a:cubicBezTo>
                <a:lnTo>
                  <a:pt x="12046" y="80"/>
                </a:lnTo>
                <a:cubicBezTo>
                  <a:pt x="12024" y="80"/>
                  <a:pt x="12006" y="63"/>
                  <a:pt x="12006" y="40"/>
                </a:cubicBezTo>
                <a:cubicBezTo>
                  <a:pt x="12006" y="18"/>
                  <a:pt x="12024" y="0"/>
                  <a:pt x="12046" y="0"/>
                </a:cubicBezTo>
                <a:close/>
                <a:moveTo>
                  <a:pt x="12207" y="0"/>
                </a:moveTo>
                <a:lnTo>
                  <a:pt x="12207" y="0"/>
                </a:lnTo>
                <a:cubicBezTo>
                  <a:pt x="12229" y="0"/>
                  <a:pt x="12247" y="18"/>
                  <a:pt x="12247" y="40"/>
                </a:cubicBezTo>
                <a:cubicBezTo>
                  <a:pt x="12247" y="63"/>
                  <a:pt x="12229" y="80"/>
                  <a:pt x="12207" y="80"/>
                </a:cubicBezTo>
                <a:lnTo>
                  <a:pt x="12207" y="80"/>
                </a:lnTo>
                <a:cubicBezTo>
                  <a:pt x="12184" y="80"/>
                  <a:pt x="12167" y="63"/>
                  <a:pt x="12167" y="40"/>
                </a:cubicBezTo>
                <a:cubicBezTo>
                  <a:pt x="12167" y="18"/>
                  <a:pt x="12184" y="0"/>
                  <a:pt x="12207" y="0"/>
                </a:cubicBezTo>
                <a:close/>
                <a:moveTo>
                  <a:pt x="12367" y="0"/>
                </a:moveTo>
                <a:lnTo>
                  <a:pt x="12367" y="0"/>
                </a:lnTo>
                <a:cubicBezTo>
                  <a:pt x="12389" y="0"/>
                  <a:pt x="12407" y="18"/>
                  <a:pt x="12407" y="40"/>
                </a:cubicBezTo>
                <a:cubicBezTo>
                  <a:pt x="12407" y="63"/>
                  <a:pt x="12389" y="80"/>
                  <a:pt x="12367" y="80"/>
                </a:cubicBezTo>
                <a:lnTo>
                  <a:pt x="12367" y="80"/>
                </a:lnTo>
                <a:cubicBezTo>
                  <a:pt x="12345" y="80"/>
                  <a:pt x="12327" y="63"/>
                  <a:pt x="12327" y="40"/>
                </a:cubicBezTo>
                <a:cubicBezTo>
                  <a:pt x="12327" y="18"/>
                  <a:pt x="12345" y="0"/>
                  <a:pt x="12367" y="0"/>
                </a:cubicBezTo>
                <a:close/>
                <a:moveTo>
                  <a:pt x="12527" y="0"/>
                </a:moveTo>
                <a:lnTo>
                  <a:pt x="12527" y="0"/>
                </a:lnTo>
                <a:cubicBezTo>
                  <a:pt x="12549" y="0"/>
                  <a:pt x="12567" y="18"/>
                  <a:pt x="12567" y="40"/>
                </a:cubicBezTo>
                <a:cubicBezTo>
                  <a:pt x="12567" y="63"/>
                  <a:pt x="12549" y="80"/>
                  <a:pt x="12527" y="80"/>
                </a:cubicBezTo>
                <a:lnTo>
                  <a:pt x="12527" y="80"/>
                </a:lnTo>
                <a:cubicBezTo>
                  <a:pt x="12505" y="80"/>
                  <a:pt x="12487" y="63"/>
                  <a:pt x="12487" y="40"/>
                </a:cubicBezTo>
                <a:cubicBezTo>
                  <a:pt x="12487" y="18"/>
                  <a:pt x="12505" y="0"/>
                  <a:pt x="12527" y="0"/>
                </a:cubicBezTo>
                <a:close/>
                <a:moveTo>
                  <a:pt x="12687" y="0"/>
                </a:moveTo>
                <a:lnTo>
                  <a:pt x="12687" y="0"/>
                </a:lnTo>
                <a:cubicBezTo>
                  <a:pt x="12709" y="0"/>
                  <a:pt x="12727" y="18"/>
                  <a:pt x="12727" y="40"/>
                </a:cubicBezTo>
                <a:cubicBezTo>
                  <a:pt x="12727" y="63"/>
                  <a:pt x="12709" y="80"/>
                  <a:pt x="12687" y="80"/>
                </a:cubicBezTo>
                <a:lnTo>
                  <a:pt x="12687" y="80"/>
                </a:lnTo>
                <a:cubicBezTo>
                  <a:pt x="12665" y="80"/>
                  <a:pt x="12647" y="63"/>
                  <a:pt x="12647" y="40"/>
                </a:cubicBezTo>
                <a:cubicBezTo>
                  <a:pt x="12647" y="18"/>
                  <a:pt x="12665" y="0"/>
                  <a:pt x="12687" y="0"/>
                </a:cubicBezTo>
                <a:close/>
                <a:moveTo>
                  <a:pt x="12847" y="0"/>
                </a:moveTo>
                <a:lnTo>
                  <a:pt x="12847" y="0"/>
                </a:lnTo>
                <a:cubicBezTo>
                  <a:pt x="12869" y="0"/>
                  <a:pt x="12887" y="18"/>
                  <a:pt x="12887" y="40"/>
                </a:cubicBezTo>
                <a:cubicBezTo>
                  <a:pt x="12887" y="63"/>
                  <a:pt x="12869" y="80"/>
                  <a:pt x="12847" y="80"/>
                </a:cubicBezTo>
                <a:lnTo>
                  <a:pt x="12847" y="80"/>
                </a:lnTo>
                <a:cubicBezTo>
                  <a:pt x="12825" y="80"/>
                  <a:pt x="12807" y="63"/>
                  <a:pt x="12807" y="40"/>
                </a:cubicBezTo>
                <a:cubicBezTo>
                  <a:pt x="12807" y="18"/>
                  <a:pt x="12825" y="0"/>
                  <a:pt x="12847" y="0"/>
                </a:cubicBezTo>
                <a:close/>
                <a:moveTo>
                  <a:pt x="13007" y="0"/>
                </a:moveTo>
                <a:lnTo>
                  <a:pt x="13007" y="0"/>
                </a:lnTo>
                <a:cubicBezTo>
                  <a:pt x="13029" y="0"/>
                  <a:pt x="13047" y="18"/>
                  <a:pt x="13047" y="40"/>
                </a:cubicBezTo>
                <a:cubicBezTo>
                  <a:pt x="13047" y="63"/>
                  <a:pt x="13029" y="80"/>
                  <a:pt x="13007" y="80"/>
                </a:cubicBezTo>
                <a:lnTo>
                  <a:pt x="13007" y="80"/>
                </a:lnTo>
                <a:cubicBezTo>
                  <a:pt x="12985" y="80"/>
                  <a:pt x="12967" y="63"/>
                  <a:pt x="12967" y="40"/>
                </a:cubicBezTo>
                <a:cubicBezTo>
                  <a:pt x="12967" y="18"/>
                  <a:pt x="12985" y="0"/>
                  <a:pt x="13007" y="0"/>
                </a:cubicBezTo>
                <a:close/>
                <a:moveTo>
                  <a:pt x="13167" y="0"/>
                </a:moveTo>
                <a:lnTo>
                  <a:pt x="13167" y="0"/>
                </a:lnTo>
                <a:cubicBezTo>
                  <a:pt x="13189" y="0"/>
                  <a:pt x="13207" y="18"/>
                  <a:pt x="13207" y="40"/>
                </a:cubicBezTo>
                <a:cubicBezTo>
                  <a:pt x="13207" y="63"/>
                  <a:pt x="13189" y="80"/>
                  <a:pt x="13167" y="80"/>
                </a:cubicBezTo>
                <a:lnTo>
                  <a:pt x="13167" y="80"/>
                </a:lnTo>
                <a:cubicBezTo>
                  <a:pt x="13145" y="80"/>
                  <a:pt x="13127" y="63"/>
                  <a:pt x="13127" y="40"/>
                </a:cubicBezTo>
                <a:cubicBezTo>
                  <a:pt x="13127" y="18"/>
                  <a:pt x="13145" y="0"/>
                  <a:pt x="13167" y="0"/>
                </a:cubicBezTo>
                <a:close/>
                <a:moveTo>
                  <a:pt x="13327" y="0"/>
                </a:moveTo>
                <a:lnTo>
                  <a:pt x="13327" y="0"/>
                </a:lnTo>
                <a:cubicBezTo>
                  <a:pt x="13349" y="0"/>
                  <a:pt x="13367" y="18"/>
                  <a:pt x="13367" y="40"/>
                </a:cubicBezTo>
                <a:cubicBezTo>
                  <a:pt x="13367" y="63"/>
                  <a:pt x="13349" y="80"/>
                  <a:pt x="13327" y="80"/>
                </a:cubicBezTo>
                <a:lnTo>
                  <a:pt x="13327" y="80"/>
                </a:lnTo>
                <a:cubicBezTo>
                  <a:pt x="13305" y="80"/>
                  <a:pt x="13287" y="63"/>
                  <a:pt x="13287" y="40"/>
                </a:cubicBezTo>
                <a:cubicBezTo>
                  <a:pt x="13287" y="18"/>
                  <a:pt x="13305" y="0"/>
                  <a:pt x="13327" y="0"/>
                </a:cubicBezTo>
                <a:close/>
                <a:moveTo>
                  <a:pt x="13487" y="0"/>
                </a:moveTo>
                <a:lnTo>
                  <a:pt x="13487" y="0"/>
                </a:lnTo>
                <a:cubicBezTo>
                  <a:pt x="13509" y="0"/>
                  <a:pt x="13527" y="18"/>
                  <a:pt x="13527" y="40"/>
                </a:cubicBezTo>
                <a:cubicBezTo>
                  <a:pt x="13527" y="63"/>
                  <a:pt x="13509" y="80"/>
                  <a:pt x="13487" y="80"/>
                </a:cubicBezTo>
                <a:lnTo>
                  <a:pt x="13487" y="80"/>
                </a:lnTo>
                <a:cubicBezTo>
                  <a:pt x="13465" y="80"/>
                  <a:pt x="13447" y="63"/>
                  <a:pt x="13447" y="40"/>
                </a:cubicBezTo>
                <a:cubicBezTo>
                  <a:pt x="13447" y="18"/>
                  <a:pt x="13465" y="0"/>
                  <a:pt x="13487" y="0"/>
                </a:cubicBezTo>
                <a:close/>
                <a:moveTo>
                  <a:pt x="13647" y="0"/>
                </a:moveTo>
                <a:lnTo>
                  <a:pt x="13647" y="0"/>
                </a:lnTo>
                <a:cubicBezTo>
                  <a:pt x="13669" y="0"/>
                  <a:pt x="13687" y="18"/>
                  <a:pt x="13687" y="40"/>
                </a:cubicBezTo>
                <a:cubicBezTo>
                  <a:pt x="13687" y="63"/>
                  <a:pt x="13669" y="80"/>
                  <a:pt x="13647" y="80"/>
                </a:cubicBezTo>
                <a:lnTo>
                  <a:pt x="13647" y="80"/>
                </a:lnTo>
                <a:cubicBezTo>
                  <a:pt x="13625" y="80"/>
                  <a:pt x="13607" y="63"/>
                  <a:pt x="13607" y="40"/>
                </a:cubicBezTo>
                <a:cubicBezTo>
                  <a:pt x="13607" y="18"/>
                  <a:pt x="13625" y="0"/>
                  <a:pt x="13647" y="0"/>
                </a:cubicBezTo>
                <a:close/>
                <a:moveTo>
                  <a:pt x="13807" y="0"/>
                </a:moveTo>
                <a:lnTo>
                  <a:pt x="13807" y="0"/>
                </a:lnTo>
                <a:cubicBezTo>
                  <a:pt x="13829" y="0"/>
                  <a:pt x="13847" y="18"/>
                  <a:pt x="13847" y="40"/>
                </a:cubicBezTo>
                <a:cubicBezTo>
                  <a:pt x="13847" y="63"/>
                  <a:pt x="13829" y="80"/>
                  <a:pt x="13807" y="80"/>
                </a:cubicBezTo>
                <a:lnTo>
                  <a:pt x="13807" y="80"/>
                </a:lnTo>
                <a:cubicBezTo>
                  <a:pt x="13785" y="80"/>
                  <a:pt x="13767" y="63"/>
                  <a:pt x="13767" y="40"/>
                </a:cubicBezTo>
                <a:cubicBezTo>
                  <a:pt x="13767" y="18"/>
                  <a:pt x="13785" y="0"/>
                  <a:pt x="13807" y="0"/>
                </a:cubicBezTo>
                <a:close/>
                <a:moveTo>
                  <a:pt x="13967" y="0"/>
                </a:moveTo>
                <a:lnTo>
                  <a:pt x="13967" y="0"/>
                </a:lnTo>
                <a:cubicBezTo>
                  <a:pt x="13990" y="0"/>
                  <a:pt x="14007" y="18"/>
                  <a:pt x="14007" y="40"/>
                </a:cubicBezTo>
                <a:cubicBezTo>
                  <a:pt x="14007" y="63"/>
                  <a:pt x="13990" y="80"/>
                  <a:pt x="13967" y="80"/>
                </a:cubicBezTo>
                <a:lnTo>
                  <a:pt x="13967" y="80"/>
                </a:lnTo>
                <a:cubicBezTo>
                  <a:pt x="13945" y="80"/>
                  <a:pt x="13927" y="63"/>
                  <a:pt x="13927" y="40"/>
                </a:cubicBezTo>
                <a:cubicBezTo>
                  <a:pt x="13927" y="18"/>
                  <a:pt x="13945" y="0"/>
                  <a:pt x="13967" y="0"/>
                </a:cubicBezTo>
                <a:close/>
                <a:moveTo>
                  <a:pt x="14127" y="0"/>
                </a:moveTo>
                <a:lnTo>
                  <a:pt x="14128" y="0"/>
                </a:lnTo>
                <a:cubicBezTo>
                  <a:pt x="14150" y="0"/>
                  <a:pt x="14168" y="18"/>
                  <a:pt x="14168" y="40"/>
                </a:cubicBezTo>
                <a:cubicBezTo>
                  <a:pt x="14168" y="63"/>
                  <a:pt x="14150" y="80"/>
                  <a:pt x="14128" y="80"/>
                </a:cubicBezTo>
                <a:lnTo>
                  <a:pt x="14127" y="80"/>
                </a:lnTo>
                <a:cubicBezTo>
                  <a:pt x="14105" y="80"/>
                  <a:pt x="14087" y="63"/>
                  <a:pt x="14087" y="40"/>
                </a:cubicBezTo>
                <a:cubicBezTo>
                  <a:pt x="14087" y="18"/>
                  <a:pt x="14105" y="0"/>
                  <a:pt x="14127" y="0"/>
                </a:cubicBezTo>
                <a:close/>
                <a:moveTo>
                  <a:pt x="14288" y="0"/>
                </a:moveTo>
                <a:lnTo>
                  <a:pt x="14288" y="0"/>
                </a:lnTo>
                <a:cubicBezTo>
                  <a:pt x="14310" y="0"/>
                  <a:pt x="14328" y="18"/>
                  <a:pt x="14328" y="40"/>
                </a:cubicBezTo>
                <a:cubicBezTo>
                  <a:pt x="14328" y="63"/>
                  <a:pt x="14310" y="80"/>
                  <a:pt x="14288" y="80"/>
                </a:cubicBezTo>
                <a:lnTo>
                  <a:pt x="14288" y="80"/>
                </a:lnTo>
                <a:cubicBezTo>
                  <a:pt x="14265" y="80"/>
                  <a:pt x="14248" y="63"/>
                  <a:pt x="14248" y="40"/>
                </a:cubicBezTo>
                <a:cubicBezTo>
                  <a:pt x="14248" y="18"/>
                  <a:pt x="14265" y="0"/>
                  <a:pt x="14288" y="0"/>
                </a:cubicBezTo>
                <a:close/>
                <a:moveTo>
                  <a:pt x="14448" y="0"/>
                </a:moveTo>
                <a:lnTo>
                  <a:pt x="14448" y="0"/>
                </a:lnTo>
                <a:cubicBezTo>
                  <a:pt x="14470" y="0"/>
                  <a:pt x="14488" y="18"/>
                  <a:pt x="14488" y="40"/>
                </a:cubicBezTo>
                <a:cubicBezTo>
                  <a:pt x="14488" y="63"/>
                  <a:pt x="14470" y="80"/>
                  <a:pt x="14448" y="80"/>
                </a:cubicBezTo>
                <a:lnTo>
                  <a:pt x="14448" y="80"/>
                </a:lnTo>
                <a:cubicBezTo>
                  <a:pt x="14426" y="80"/>
                  <a:pt x="14408" y="63"/>
                  <a:pt x="14408" y="40"/>
                </a:cubicBezTo>
                <a:cubicBezTo>
                  <a:pt x="14408" y="18"/>
                  <a:pt x="14426" y="0"/>
                  <a:pt x="14448" y="0"/>
                </a:cubicBezTo>
                <a:close/>
                <a:moveTo>
                  <a:pt x="14608" y="0"/>
                </a:moveTo>
                <a:lnTo>
                  <a:pt x="14608" y="0"/>
                </a:lnTo>
                <a:cubicBezTo>
                  <a:pt x="14630" y="0"/>
                  <a:pt x="14648" y="18"/>
                  <a:pt x="14648" y="40"/>
                </a:cubicBezTo>
                <a:cubicBezTo>
                  <a:pt x="14648" y="63"/>
                  <a:pt x="14630" y="80"/>
                  <a:pt x="14608" y="80"/>
                </a:cubicBezTo>
                <a:lnTo>
                  <a:pt x="14608" y="80"/>
                </a:lnTo>
                <a:cubicBezTo>
                  <a:pt x="14586" y="80"/>
                  <a:pt x="14568" y="63"/>
                  <a:pt x="14568" y="40"/>
                </a:cubicBezTo>
                <a:cubicBezTo>
                  <a:pt x="14568" y="18"/>
                  <a:pt x="14586" y="0"/>
                  <a:pt x="14608" y="0"/>
                </a:cubicBezTo>
                <a:close/>
                <a:moveTo>
                  <a:pt x="14768" y="0"/>
                </a:moveTo>
                <a:lnTo>
                  <a:pt x="14768" y="0"/>
                </a:lnTo>
                <a:cubicBezTo>
                  <a:pt x="14790" y="0"/>
                  <a:pt x="14808" y="18"/>
                  <a:pt x="14808" y="40"/>
                </a:cubicBezTo>
                <a:cubicBezTo>
                  <a:pt x="14808" y="63"/>
                  <a:pt x="14790" y="80"/>
                  <a:pt x="14768" y="80"/>
                </a:cubicBezTo>
                <a:lnTo>
                  <a:pt x="14768" y="80"/>
                </a:lnTo>
                <a:cubicBezTo>
                  <a:pt x="14746" y="80"/>
                  <a:pt x="14728" y="63"/>
                  <a:pt x="14728" y="40"/>
                </a:cubicBezTo>
                <a:cubicBezTo>
                  <a:pt x="14728" y="18"/>
                  <a:pt x="14746" y="0"/>
                  <a:pt x="14768" y="0"/>
                </a:cubicBezTo>
                <a:close/>
                <a:moveTo>
                  <a:pt x="14928" y="0"/>
                </a:moveTo>
                <a:lnTo>
                  <a:pt x="14928" y="0"/>
                </a:lnTo>
                <a:cubicBezTo>
                  <a:pt x="14950" y="0"/>
                  <a:pt x="14968" y="18"/>
                  <a:pt x="14968" y="40"/>
                </a:cubicBezTo>
                <a:cubicBezTo>
                  <a:pt x="14968" y="63"/>
                  <a:pt x="14950" y="80"/>
                  <a:pt x="14928" y="80"/>
                </a:cubicBezTo>
                <a:lnTo>
                  <a:pt x="14928" y="80"/>
                </a:lnTo>
                <a:cubicBezTo>
                  <a:pt x="14906" y="80"/>
                  <a:pt x="14888" y="63"/>
                  <a:pt x="14888" y="40"/>
                </a:cubicBezTo>
                <a:cubicBezTo>
                  <a:pt x="14888" y="18"/>
                  <a:pt x="14906" y="0"/>
                  <a:pt x="14928" y="0"/>
                </a:cubicBezTo>
                <a:close/>
              </a:path>
            </a:pathLst>
          </a:custGeom>
          <a:solidFill>
            <a:srgbClr val="7F7F7F"/>
          </a:solidFill>
          <a:ln w="0" cap="flat">
            <a:solidFill>
              <a:srgbClr val="7F7F7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6"/>
          <p:cNvSpPr>
            <a:spLocks noEditPoints="1"/>
          </p:cNvSpPr>
          <p:nvPr/>
        </p:nvSpPr>
        <p:spPr bwMode="auto">
          <a:xfrm>
            <a:off x="2357438" y="4060825"/>
            <a:ext cx="4479925" cy="1230312"/>
          </a:xfrm>
          <a:custGeom>
            <a:avLst/>
            <a:gdLst>
              <a:gd name="T0" fmla="*/ 0 w 2822"/>
              <a:gd name="T1" fmla="*/ 676 h 775"/>
              <a:gd name="T2" fmla="*/ 353 w 2822"/>
              <a:gd name="T3" fmla="*/ 676 h 775"/>
              <a:gd name="T4" fmla="*/ 353 w 2822"/>
              <a:gd name="T5" fmla="*/ 775 h 775"/>
              <a:gd name="T6" fmla="*/ 0 w 2822"/>
              <a:gd name="T7" fmla="*/ 775 h 775"/>
              <a:gd name="T8" fmla="*/ 0 w 2822"/>
              <a:gd name="T9" fmla="*/ 676 h 775"/>
              <a:gd name="T10" fmla="*/ 618 w 2822"/>
              <a:gd name="T11" fmla="*/ 594 h 775"/>
              <a:gd name="T12" fmla="*/ 971 w 2822"/>
              <a:gd name="T13" fmla="*/ 594 h 775"/>
              <a:gd name="T14" fmla="*/ 971 w 2822"/>
              <a:gd name="T15" fmla="*/ 775 h 775"/>
              <a:gd name="T16" fmla="*/ 618 w 2822"/>
              <a:gd name="T17" fmla="*/ 775 h 775"/>
              <a:gd name="T18" fmla="*/ 618 w 2822"/>
              <a:gd name="T19" fmla="*/ 594 h 775"/>
              <a:gd name="T20" fmla="*/ 1236 w 2822"/>
              <a:gd name="T21" fmla="*/ 412 h 775"/>
              <a:gd name="T22" fmla="*/ 1588 w 2822"/>
              <a:gd name="T23" fmla="*/ 412 h 775"/>
              <a:gd name="T24" fmla="*/ 1588 w 2822"/>
              <a:gd name="T25" fmla="*/ 775 h 775"/>
              <a:gd name="T26" fmla="*/ 1236 w 2822"/>
              <a:gd name="T27" fmla="*/ 775 h 775"/>
              <a:gd name="T28" fmla="*/ 1236 w 2822"/>
              <a:gd name="T29" fmla="*/ 412 h 775"/>
              <a:gd name="T30" fmla="*/ 1854 w 2822"/>
              <a:gd name="T31" fmla="*/ 71 h 775"/>
              <a:gd name="T32" fmla="*/ 2206 w 2822"/>
              <a:gd name="T33" fmla="*/ 71 h 775"/>
              <a:gd name="T34" fmla="*/ 2206 w 2822"/>
              <a:gd name="T35" fmla="*/ 775 h 775"/>
              <a:gd name="T36" fmla="*/ 1854 w 2822"/>
              <a:gd name="T37" fmla="*/ 775 h 775"/>
              <a:gd name="T38" fmla="*/ 1854 w 2822"/>
              <a:gd name="T39" fmla="*/ 71 h 775"/>
              <a:gd name="T40" fmla="*/ 2470 w 2822"/>
              <a:gd name="T41" fmla="*/ 0 h 775"/>
              <a:gd name="T42" fmla="*/ 2822 w 2822"/>
              <a:gd name="T43" fmla="*/ 0 h 775"/>
              <a:gd name="T44" fmla="*/ 2822 w 2822"/>
              <a:gd name="T45" fmla="*/ 775 h 775"/>
              <a:gd name="T46" fmla="*/ 2470 w 2822"/>
              <a:gd name="T47" fmla="*/ 775 h 775"/>
              <a:gd name="T48" fmla="*/ 2470 w 2822"/>
              <a:gd name="T49" fmla="*/ 0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22" h="775">
                <a:moveTo>
                  <a:pt x="0" y="676"/>
                </a:moveTo>
                <a:lnTo>
                  <a:pt x="353" y="676"/>
                </a:lnTo>
                <a:lnTo>
                  <a:pt x="353" y="775"/>
                </a:lnTo>
                <a:lnTo>
                  <a:pt x="0" y="775"/>
                </a:lnTo>
                <a:lnTo>
                  <a:pt x="0" y="676"/>
                </a:lnTo>
                <a:close/>
                <a:moveTo>
                  <a:pt x="618" y="594"/>
                </a:moveTo>
                <a:lnTo>
                  <a:pt x="971" y="594"/>
                </a:lnTo>
                <a:lnTo>
                  <a:pt x="971" y="775"/>
                </a:lnTo>
                <a:lnTo>
                  <a:pt x="618" y="775"/>
                </a:lnTo>
                <a:lnTo>
                  <a:pt x="618" y="594"/>
                </a:lnTo>
                <a:close/>
                <a:moveTo>
                  <a:pt x="1236" y="412"/>
                </a:moveTo>
                <a:lnTo>
                  <a:pt x="1588" y="412"/>
                </a:lnTo>
                <a:lnTo>
                  <a:pt x="1588" y="775"/>
                </a:lnTo>
                <a:lnTo>
                  <a:pt x="1236" y="775"/>
                </a:lnTo>
                <a:lnTo>
                  <a:pt x="1236" y="412"/>
                </a:lnTo>
                <a:close/>
                <a:moveTo>
                  <a:pt x="1854" y="71"/>
                </a:moveTo>
                <a:lnTo>
                  <a:pt x="2206" y="71"/>
                </a:lnTo>
                <a:lnTo>
                  <a:pt x="2206" y="775"/>
                </a:lnTo>
                <a:lnTo>
                  <a:pt x="1854" y="775"/>
                </a:lnTo>
                <a:lnTo>
                  <a:pt x="1854" y="71"/>
                </a:lnTo>
                <a:close/>
                <a:moveTo>
                  <a:pt x="2470" y="0"/>
                </a:moveTo>
                <a:lnTo>
                  <a:pt x="2822" y="0"/>
                </a:lnTo>
                <a:lnTo>
                  <a:pt x="2822" y="775"/>
                </a:lnTo>
                <a:lnTo>
                  <a:pt x="2470" y="775"/>
                </a:lnTo>
                <a:lnTo>
                  <a:pt x="2470" y="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Freeform 7"/>
          <p:cNvSpPr>
            <a:spLocks noEditPoints="1"/>
          </p:cNvSpPr>
          <p:nvPr/>
        </p:nvSpPr>
        <p:spPr bwMode="auto">
          <a:xfrm>
            <a:off x="2357438" y="3336925"/>
            <a:ext cx="4479925" cy="1797050"/>
          </a:xfrm>
          <a:custGeom>
            <a:avLst/>
            <a:gdLst>
              <a:gd name="T0" fmla="*/ 0 w 2822"/>
              <a:gd name="T1" fmla="*/ 936 h 1132"/>
              <a:gd name="T2" fmla="*/ 353 w 2822"/>
              <a:gd name="T3" fmla="*/ 936 h 1132"/>
              <a:gd name="T4" fmla="*/ 353 w 2822"/>
              <a:gd name="T5" fmla="*/ 1132 h 1132"/>
              <a:gd name="T6" fmla="*/ 0 w 2822"/>
              <a:gd name="T7" fmla="*/ 1132 h 1132"/>
              <a:gd name="T8" fmla="*/ 0 w 2822"/>
              <a:gd name="T9" fmla="*/ 936 h 1132"/>
              <a:gd name="T10" fmla="*/ 618 w 2822"/>
              <a:gd name="T11" fmla="*/ 832 h 1132"/>
              <a:gd name="T12" fmla="*/ 971 w 2822"/>
              <a:gd name="T13" fmla="*/ 832 h 1132"/>
              <a:gd name="T14" fmla="*/ 971 w 2822"/>
              <a:gd name="T15" fmla="*/ 1050 h 1132"/>
              <a:gd name="T16" fmla="*/ 618 w 2822"/>
              <a:gd name="T17" fmla="*/ 1050 h 1132"/>
              <a:gd name="T18" fmla="*/ 618 w 2822"/>
              <a:gd name="T19" fmla="*/ 832 h 1132"/>
              <a:gd name="T20" fmla="*/ 1236 w 2822"/>
              <a:gd name="T21" fmla="*/ 532 h 1132"/>
              <a:gd name="T22" fmla="*/ 1588 w 2822"/>
              <a:gd name="T23" fmla="*/ 532 h 1132"/>
              <a:gd name="T24" fmla="*/ 1588 w 2822"/>
              <a:gd name="T25" fmla="*/ 868 h 1132"/>
              <a:gd name="T26" fmla="*/ 1236 w 2822"/>
              <a:gd name="T27" fmla="*/ 868 h 1132"/>
              <a:gd name="T28" fmla="*/ 1236 w 2822"/>
              <a:gd name="T29" fmla="*/ 532 h 1132"/>
              <a:gd name="T30" fmla="*/ 1854 w 2822"/>
              <a:gd name="T31" fmla="*/ 94 h 1132"/>
              <a:gd name="T32" fmla="*/ 2206 w 2822"/>
              <a:gd name="T33" fmla="*/ 94 h 1132"/>
              <a:gd name="T34" fmla="*/ 2206 w 2822"/>
              <a:gd name="T35" fmla="*/ 527 h 1132"/>
              <a:gd name="T36" fmla="*/ 1854 w 2822"/>
              <a:gd name="T37" fmla="*/ 527 h 1132"/>
              <a:gd name="T38" fmla="*/ 1854 w 2822"/>
              <a:gd name="T39" fmla="*/ 94 h 1132"/>
              <a:gd name="T40" fmla="*/ 2470 w 2822"/>
              <a:gd name="T41" fmla="*/ 0 h 1132"/>
              <a:gd name="T42" fmla="*/ 2822 w 2822"/>
              <a:gd name="T43" fmla="*/ 0 h 1132"/>
              <a:gd name="T44" fmla="*/ 2822 w 2822"/>
              <a:gd name="T45" fmla="*/ 456 h 1132"/>
              <a:gd name="T46" fmla="*/ 2470 w 2822"/>
              <a:gd name="T47" fmla="*/ 456 h 1132"/>
              <a:gd name="T48" fmla="*/ 2470 w 2822"/>
              <a:gd name="T49" fmla="*/ 0 h 1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22" h="1132">
                <a:moveTo>
                  <a:pt x="0" y="936"/>
                </a:moveTo>
                <a:lnTo>
                  <a:pt x="353" y="936"/>
                </a:lnTo>
                <a:lnTo>
                  <a:pt x="353" y="1132"/>
                </a:lnTo>
                <a:lnTo>
                  <a:pt x="0" y="1132"/>
                </a:lnTo>
                <a:lnTo>
                  <a:pt x="0" y="936"/>
                </a:lnTo>
                <a:close/>
                <a:moveTo>
                  <a:pt x="618" y="832"/>
                </a:moveTo>
                <a:lnTo>
                  <a:pt x="971" y="832"/>
                </a:lnTo>
                <a:lnTo>
                  <a:pt x="971" y="1050"/>
                </a:lnTo>
                <a:lnTo>
                  <a:pt x="618" y="1050"/>
                </a:lnTo>
                <a:lnTo>
                  <a:pt x="618" y="832"/>
                </a:lnTo>
                <a:close/>
                <a:moveTo>
                  <a:pt x="1236" y="532"/>
                </a:moveTo>
                <a:lnTo>
                  <a:pt x="1588" y="532"/>
                </a:lnTo>
                <a:lnTo>
                  <a:pt x="1588" y="868"/>
                </a:lnTo>
                <a:lnTo>
                  <a:pt x="1236" y="868"/>
                </a:lnTo>
                <a:lnTo>
                  <a:pt x="1236" y="532"/>
                </a:lnTo>
                <a:close/>
                <a:moveTo>
                  <a:pt x="1854" y="94"/>
                </a:moveTo>
                <a:lnTo>
                  <a:pt x="2206" y="94"/>
                </a:lnTo>
                <a:lnTo>
                  <a:pt x="2206" y="527"/>
                </a:lnTo>
                <a:lnTo>
                  <a:pt x="1854" y="527"/>
                </a:lnTo>
                <a:lnTo>
                  <a:pt x="1854" y="94"/>
                </a:lnTo>
                <a:close/>
                <a:moveTo>
                  <a:pt x="2470" y="0"/>
                </a:moveTo>
                <a:lnTo>
                  <a:pt x="2822" y="0"/>
                </a:lnTo>
                <a:lnTo>
                  <a:pt x="2822" y="456"/>
                </a:lnTo>
                <a:lnTo>
                  <a:pt x="2470" y="456"/>
                </a:lnTo>
                <a:lnTo>
                  <a:pt x="247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Freeform 8"/>
          <p:cNvSpPr>
            <a:spLocks noEditPoints="1"/>
          </p:cNvSpPr>
          <p:nvPr/>
        </p:nvSpPr>
        <p:spPr bwMode="auto">
          <a:xfrm>
            <a:off x="2357438" y="3154363"/>
            <a:ext cx="4479925" cy="1668462"/>
          </a:xfrm>
          <a:custGeom>
            <a:avLst/>
            <a:gdLst>
              <a:gd name="T0" fmla="*/ 0 w 2822"/>
              <a:gd name="T1" fmla="*/ 947 h 1051"/>
              <a:gd name="T2" fmla="*/ 353 w 2822"/>
              <a:gd name="T3" fmla="*/ 947 h 1051"/>
              <a:gd name="T4" fmla="*/ 353 w 2822"/>
              <a:gd name="T5" fmla="*/ 1051 h 1051"/>
              <a:gd name="T6" fmla="*/ 0 w 2822"/>
              <a:gd name="T7" fmla="*/ 1051 h 1051"/>
              <a:gd name="T8" fmla="*/ 0 w 2822"/>
              <a:gd name="T9" fmla="*/ 947 h 1051"/>
              <a:gd name="T10" fmla="*/ 618 w 2822"/>
              <a:gd name="T11" fmla="*/ 846 h 1051"/>
              <a:gd name="T12" fmla="*/ 971 w 2822"/>
              <a:gd name="T13" fmla="*/ 846 h 1051"/>
              <a:gd name="T14" fmla="*/ 971 w 2822"/>
              <a:gd name="T15" fmla="*/ 947 h 1051"/>
              <a:gd name="T16" fmla="*/ 618 w 2822"/>
              <a:gd name="T17" fmla="*/ 947 h 1051"/>
              <a:gd name="T18" fmla="*/ 618 w 2822"/>
              <a:gd name="T19" fmla="*/ 846 h 1051"/>
              <a:gd name="T20" fmla="*/ 1236 w 2822"/>
              <a:gd name="T21" fmla="*/ 448 h 1051"/>
              <a:gd name="T22" fmla="*/ 1588 w 2822"/>
              <a:gd name="T23" fmla="*/ 448 h 1051"/>
              <a:gd name="T24" fmla="*/ 1588 w 2822"/>
              <a:gd name="T25" fmla="*/ 647 h 1051"/>
              <a:gd name="T26" fmla="*/ 1236 w 2822"/>
              <a:gd name="T27" fmla="*/ 647 h 1051"/>
              <a:gd name="T28" fmla="*/ 1236 w 2822"/>
              <a:gd name="T29" fmla="*/ 448 h 1051"/>
              <a:gd name="T30" fmla="*/ 1854 w 2822"/>
              <a:gd name="T31" fmla="*/ 69 h 1051"/>
              <a:gd name="T32" fmla="*/ 2206 w 2822"/>
              <a:gd name="T33" fmla="*/ 69 h 1051"/>
              <a:gd name="T34" fmla="*/ 2206 w 2822"/>
              <a:gd name="T35" fmla="*/ 209 h 1051"/>
              <a:gd name="T36" fmla="*/ 1854 w 2822"/>
              <a:gd name="T37" fmla="*/ 209 h 1051"/>
              <a:gd name="T38" fmla="*/ 1854 w 2822"/>
              <a:gd name="T39" fmla="*/ 69 h 1051"/>
              <a:gd name="T40" fmla="*/ 2470 w 2822"/>
              <a:gd name="T41" fmla="*/ 0 h 1051"/>
              <a:gd name="T42" fmla="*/ 2822 w 2822"/>
              <a:gd name="T43" fmla="*/ 0 h 1051"/>
              <a:gd name="T44" fmla="*/ 2822 w 2822"/>
              <a:gd name="T45" fmla="*/ 115 h 1051"/>
              <a:gd name="T46" fmla="*/ 2470 w 2822"/>
              <a:gd name="T47" fmla="*/ 115 h 1051"/>
              <a:gd name="T48" fmla="*/ 2470 w 2822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22" h="1051">
                <a:moveTo>
                  <a:pt x="0" y="947"/>
                </a:moveTo>
                <a:lnTo>
                  <a:pt x="353" y="947"/>
                </a:lnTo>
                <a:lnTo>
                  <a:pt x="353" y="1051"/>
                </a:lnTo>
                <a:lnTo>
                  <a:pt x="0" y="1051"/>
                </a:lnTo>
                <a:lnTo>
                  <a:pt x="0" y="947"/>
                </a:lnTo>
                <a:close/>
                <a:moveTo>
                  <a:pt x="618" y="846"/>
                </a:moveTo>
                <a:lnTo>
                  <a:pt x="971" y="846"/>
                </a:lnTo>
                <a:lnTo>
                  <a:pt x="971" y="947"/>
                </a:lnTo>
                <a:lnTo>
                  <a:pt x="618" y="947"/>
                </a:lnTo>
                <a:lnTo>
                  <a:pt x="618" y="846"/>
                </a:lnTo>
                <a:close/>
                <a:moveTo>
                  <a:pt x="1236" y="448"/>
                </a:moveTo>
                <a:lnTo>
                  <a:pt x="1588" y="448"/>
                </a:lnTo>
                <a:lnTo>
                  <a:pt x="1588" y="647"/>
                </a:lnTo>
                <a:lnTo>
                  <a:pt x="1236" y="647"/>
                </a:lnTo>
                <a:lnTo>
                  <a:pt x="1236" y="448"/>
                </a:lnTo>
                <a:close/>
                <a:moveTo>
                  <a:pt x="1854" y="69"/>
                </a:moveTo>
                <a:lnTo>
                  <a:pt x="2206" y="69"/>
                </a:lnTo>
                <a:lnTo>
                  <a:pt x="2206" y="209"/>
                </a:lnTo>
                <a:lnTo>
                  <a:pt x="1854" y="209"/>
                </a:lnTo>
                <a:lnTo>
                  <a:pt x="1854" y="69"/>
                </a:lnTo>
                <a:close/>
                <a:moveTo>
                  <a:pt x="2470" y="0"/>
                </a:moveTo>
                <a:lnTo>
                  <a:pt x="2822" y="0"/>
                </a:lnTo>
                <a:lnTo>
                  <a:pt x="2822" y="115"/>
                </a:lnTo>
                <a:lnTo>
                  <a:pt x="2470" y="115"/>
                </a:lnTo>
                <a:lnTo>
                  <a:pt x="2470" y="0"/>
                </a:lnTo>
                <a:close/>
              </a:path>
            </a:pathLst>
          </a:custGeom>
          <a:solidFill>
            <a:srgbClr val="008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2357438" y="2630488"/>
            <a:ext cx="4479925" cy="2027237"/>
          </a:xfrm>
          <a:custGeom>
            <a:avLst/>
            <a:gdLst>
              <a:gd name="T0" fmla="*/ 0 w 2822"/>
              <a:gd name="T1" fmla="*/ 1221 h 1277"/>
              <a:gd name="T2" fmla="*/ 353 w 2822"/>
              <a:gd name="T3" fmla="*/ 1221 h 1277"/>
              <a:gd name="T4" fmla="*/ 353 w 2822"/>
              <a:gd name="T5" fmla="*/ 1277 h 1277"/>
              <a:gd name="T6" fmla="*/ 0 w 2822"/>
              <a:gd name="T7" fmla="*/ 1277 h 1277"/>
              <a:gd name="T8" fmla="*/ 0 w 2822"/>
              <a:gd name="T9" fmla="*/ 1221 h 1277"/>
              <a:gd name="T10" fmla="*/ 618 w 2822"/>
              <a:gd name="T11" fmla="*/ 1099 h 1277"/>
              <a:gd name="T12" fmla="*/ 971 w 2822"/>
              <a:gd name="T13" fmla="*/ 1099 h 1277"/>
              <a:gd name="T14" fmla="*/ 971 w 2822"/>
              <a:gd name="T15" fmla="*/ 1176 h 1277"/>
              <a:gd name="T16" fmla="*/ 618 w 2822"/>
              <a:gd name="T17" fmla="*/ 1176 h 1277"/>
              <a:gd name="T18" fmla="*/ 618 w 2822"/>
              <a:gd name="T19" fmla="*/ 1099 h 1277"/>
              <a:gd name="T20" fmla="*/ 1236 w 2822"/>
              <a:gd name="T21" fmla="*/ 496 h 1277"/>
              <a:gd name="T22" fmla="*/ 1588 w 2822"/>
              <a:gd name="T23" fmla="*/ 496 h 1277"/>
              <a:gd name="T24" fmla="*/ 1588 w 2822"/>
              <a:gd name="T25" fmla="*/ 778 h 1277"/>
              <a:gd name="T26" fmla="*/ 1236 w 2822"/>
              <a:gd name="T27" fmla="*/ 778 h 1277"/>
              <a:gd name="T28" fmla="*/ 1236 w 2822"/>
              <a:gd name="T29" fmla="*/ 496 h 1277"/>
              <a:gd name="T30" fmla="*/ 1854 w 2822"/>
              <a:gd name="T31" fmla="*/ 76 h 1277"/>
              <a:gd name="T32" fmla="*/ 2206 w 2822"/>
              <a:gd name="T33" fmla="*/ 76 h 1277"/>
              <a:gd name="T34" fmla="*/ 2206 w 2822"/>
              <a:gd name="T35" fmla="*/ 399 h 1277"/>
              <a:gd name="T36" fmla="*/ 1854 w 2822"/>
              <a:gd name="T37" fmla="*/ 399 h 1277"/>
              <a:gd name="T38" fmla="*/ 1854 w 2822"/>
              <a:gd name="T39" fmla="*/ 76 h 1277"/>
              <a:gd name="T40" fmla="*/ 2470 w 2822"/>
              <a:gd name="T41" fmla="*/ 0 h 1277"/>
              <a:gd name="T42" fmla="*/ 2822 w 2822"/>
              <a:gd name="T43" fmla="*/ 0 h 1277"/>
              <a:gd name="T44" fmla="*/ 2822 w 2822"/>
              <a:gd name="T45" fmla="*/ 330 h 1277"/>
              <a:gd name="T46" fmla="*/ 2470 w 2822"/>
              <a:gd name="T47" fmla="*/ 330 h 1277"/>
              <a:gd name="T48" fmla="*/ 2470 w 2822"/>
              <a:gd name="T49" fmla="*/ 0 h 1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22" h="1277">
                <a:moveTo>
                  <a:pt x="0" y="1221"/>
                </a:moveTo>
                <a:lnTo>
                  <a:pt x="353" y="1221"/>
                </a:lnTo>
                <a:lnTo>
                  <a:pt x="353" y="1277"/>
                </a:lnTo>
                <a:lnTo>
                  <a:pt x="0" y="1277"/>
                </a:lnTo>
                <a:lnTo>
                  <a:pt x="0" y="1221"/>
                </a:lnTo>
                <a:close/>
                <a:moveTo>
                  <a:pt x="618" y="1099"/>
                </a:moveTo>
                <a:lnTo>
                  <a:pt x="971" y="1099"/>
                </a:lnTo>
                <a:lnTo>
                  <a:pt x="971" y="1176"/>
                </a:lnTo>
                <a:lnTo>
                  <a:pt x="618" y="1176"/>
                </a:lnTo>
                <a:lnTo>
                  <a:pt x="618" y="1099"/>
                </a:lnTo>
                <a:close/>
                <a:moveTo>
                  <a:pt x="1236" y="496"/>
                </a:moveTo>
                <a:lnTo>
                  <a:pt x="1588" y="496"/>
                </a:lnTo>
                <a:lnTo>
                  <a:pt x="1588" y="778"/>
                </a:lnTo>
                <a:lnTo>
                  <a:pt x="1236" y="778"/>
                </a:lnTo>
                <a:lnTo>
                  <a:pt x="1236" y="496"/>
                </a:lnTo>
                <a:close/>
                <a:moveTo>
                  <a:pt x="1854" y="76"/>
                </a:moveTo>
                <a:lnTo>
                  <a:pt x="2206" y="76"/>
                </a:lnTo>
                <a:lnTo>
                  <a:pt x="2206" y="399"/>
                </a:lnTo>
                <a:lnTo>
                  <a:pt x="1854" y="399"/>
                </a:lnTo>
                <a:lnTo>
                  <a:pt x="1854" y="76"/>
                </a:lnTo>
                <a:close/>
                <a:moveTo>
                  <a:pt x="2470" y="0"/>
                </a:moveTo>
                <a:lnTo>
                  <a:pt x="2822" y="0"/>
                </a:lnTo>
                <a:lnTo>
                  <a:pt x="2822" y="330"/>
                </a:lnTo>
                <a:lnTo>
                  <a:pt x="2470" y="330"/>
                </a:lnTo>
                <a:lnTo>
                  <a:pt x="247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Freeform 10"/>
          <p:cNvSpPr>
            <a:spLocks noEditPoints="1"/>
          </p:cNvSpPr>
          <p:nvPr/>
        </p:nvSpPr>
        <p:spPr bwMode="auto">
          <a:xfrm>
            <a:off x="2357438" y="2138363"/>
            <a:ext cx="4479925" cy="2430462"/>
          </a:xfrm>
          <a:custGeom>
            <a:avLst/>
            <a:gdLst>
              <a:gd name="T0" fmla="*/ 0 w 2822"/>
              <a:gd name="T1" fmla="*/ 1508 h 1531"/>
              <a:gd name="T2" fmla="*/ 353 w 2822"/>
              <a:gd name="T3" fmla="*/ 1508 h 1531"/>
              <a:gd name="T4" fmla="*/ 353 w 2822"/>
              <a:gd name="T5" fmla="*/ 1531 h 1531"/>
              <a:gd name="T6" fmla="*/ 0 w 2822"/>
              <a:gd name="T7" fmla="*/ 1531 h 1531"/>
              <a:gd name="T8" fmla="*/ 0 w 2822"/>
              <a:gd name="T9" fmla="*/ 1508 h 1531"/>
              <a:gd name="T10" fmla="*/ 618 w 2822"/>
              <a:gd name="T11" fmla="*/ 1361 h 1531"/>
              <a:gd name="T12" fmla="*/ 971 w 2822"/>
              <a:gd name="T13" fmla="*/ 1361 h 1531"/>
              <a:gd name="T14" fmla="*/ 971 w 2822"/>
              <a:gd name="T15" fmla="*/ 1409 h 1531"/>
              <a:gd name="T16" fmla="*/ 618 w 2822"/>
              <a:gd name="T17" fmla="*/ 1409 h 1531"/>
              <a:gd name="T18" fmla="*/ 618 w 2822"/>
              <a:gd name="T19" fmla="*/ 1361 h 1531"/>
              <a:gd name="T20" fmla="*/ 1236 w 2822"/>
              <a:gd name="T21" fmla="*/ 682 h 1531"/>
              <a:gd name="T22" fmla="*/ 1588 w 2822"/>
              <a:gd name="T23" fmla="*/ 682 h 1531"/>
              <a:gd name="T24" fmla="*/ 1588 w 2822"/>
              <a:gd name="T25" fmla="*/ 806 h 1531"/>
              <a:gd name="T26" fmla="*/ 1236 w 2822"/>
              <a:gd name="T27" fmla="*/ 806 h 1531"/>
              <a:gd name="T28" fmla="*/ 1236 w 2822"/>
              <a:gd name="T29" fmla="*/ 682 h 1531"/>
              <a:gd name="T30" fmla="*/ 1854 w 2822"/>
              <a:gd name="T31" fmla="*/ 158 h 1531"/>
              <a:gd name="T32" fmla="*/ 2206 w 2822"/>
              <a:gd name="T33" fmla="*/ 158 h 1531"/>
              <a:gd name="T34" fmla="*/ 2206 w 2822"/>
              <a:gd name="T35" fmla="*/ 386 h 1531"/>
              <a:gd name="T36" fmla="*/ 1854 w 2822"/>
              <a:gd name="T37" fmla="*/ 386 h 1531"/>
              <a:gd name="T38" fmla="*/ 1854 w 2822"/>
              <a:gd name="T39" fmla="*/ 158 h 1531"/>
              <a:gd name="T40" fmla="*/ 2470 w 2822"/>
              <a:gd name="T41" fmla="*/ 0 h 1531"/>
              <a:gd name="T42" fmla="*/ 2822 w 2822"/>
              <a:gd name="T43" fmla="*/ 0 h 1531"/>
              <a:gd name="T44" fmla="*/ 2822 w 2822"/>
              <a:gd name="T45" fmla="*/ 310 h 1531"/>
              <a:gd name="T46" fmla="*/ 2470 w 2822"/>
              <a:gd name="T47" fmla="*/ 310 h 1531"/>
              <a:gd name="T48" fmla="*/ 2470 w 2822"/>
              <a:gd name="T49" fmla="*/ 0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22" h="1531">
                <a:moveTo>
                  <a:pt x="0" y="1508"/>
                </a:moveTo>
                <a:lnTo>
                  <a:pt x="353" y="1508"/>
                </a:lnTo>
                <a:lnTo>
                  <a:pt x="353" y="1531"/>
                </a:lnTo>
                <a:lnTo>
                  <a:pt x="0" y="1531"/>
                </a:lnTo>
                <a:lnTo>
                  <a:pt x="0" y="1508"/>
                </a:lnTo>
                <a:close/>
                <a:moveTo>
                  <a:pt x="618" y="1361"/>
                </a:moveTo>
                <a:lnTo>
                  <a:pt x="971" y="1361"/>
                </a:lnTo>
                <a:lnTo>
                  <a:pt x="971" y="1409"/>
                </a:lnTo>
                <a:lnTo>
                  <a:pt x="618" y="1409"/>
                </a:lnTo>
                <a:lnTo>
                  <a:pt x="618" y="1361"/>
                </a:lnTo>
                <a:close/>
                <a:moveTo>
                  <a:pt x="1236" y="682"/>
                </a:moveTo>
                <a:lnTo>
                  <a:pt x="1588" y="682"/>
                </a:lnTo>
                <a:lnTo>
                  <a:pt x="1588" y="806"/>
                </a:lnTo>
                <a:lnTo>
                  <a:pt x="1236" y="806"/>
                </a:lnTo>
                <a:lnTo>
                  <a:pt x="1236" y="682"/>
                </a:lnTo>
                <a:close/>
                <a:moveTo>
                  <a:pt x="1854" y="158"/>
                </a:moveTo>
                <a:lnTo>
                  <a:pt x="2206" y="158"/>
                </a:lnTo>
                <a:lnTo>
                  <a:pt x="2206" y="386"/>
                </a:lnTo>
                <a:lnTo>
                  <a:pt x="1854" y="386"/>
                </a:lnTo>
                <a:lnTo>
                  <a:pt x="1854" y="158"/>
                </a:lnTo>
                <a:close/>
                <a:moveTo>
                  <a:pt x="2470" y="0"/>
                </a:moveTo>
                <a:lnTo>
                  <a:pt x="2822" y="0"/>
                </a:lnTo>
                <a:lnTo>
                  <a:pt x="2822" y="310"/>
                </a:lnTo>
                <a:lnTo>
                  <a:pt x="2470" y="310"/>
                </a:lnTo>
                <a:lnTo>
                  <a:pt x="2470" y="0"/>
                </a:lnTo>
                <a:close/>
              </a:path>
            </a:pathLst>
          </a:custGeom>
          <a:solidFill>
            <a:srgbClr val="548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Freeform 11"/>
          <p:cNvSpPr>
            <a:spLocks noEditPoints="1"/>
          </p:cNvSpPr>
          <p:nvPr/>
        </p:nvSpPr>
        <p:spPr bwMode="auto">
          <a:xfrm>
            <a:off x="2357438" y="1636713"/>
            <a:ext cx="4479925" cy="2895600"/>
          </a:xfrm>
          <a:custGeom>
            <a:avLst/>
            <a:gdLst>
              <a:gd name="T0" fmla="*/ 0 w 2822"/>
              <a:gd name="T1" fmla="*/ 1746 h 1824"/>
              <a:gd name="T2" fmla="*/ 353 w 2822"/>
              <a:gd name="T3" fmla="*/ 1746 h 1824"/>
              <a:gd name="T4" fmla="*/ 353 w 2822"/>
              <a:gd name="T5" fmla="*/ 1824 h 1824"/>
              <a:gd name="T6" fmla="*/ 0 w 2822"/>
              <a:gd name="T7" fmla="*/ 1824 h 1824"/>
              <a:gd name="T8" fmla="*/ 0 w 2822"/>
              <a:gd name="T9" fmla="*/ 1746 h 1824"/>
              <a:gd name="T10" fmla="*/ 618 w 2822"/>
              <a:gd name="T11" fmla="*/ 1447 h 1824"/>
              <a:gd name="T12" fmla="*/ 971 w 2822"/>
              <a:gd name="T13" fmla="*/ 1447 h 1824"/>
              <a:gd name="T14" fmla="*/ 971 w 2822"/>
              <a:gd name="T15" fmla="*/ 1677 h 1824"/>
              <a:gd name="T16" fmla="*/ 618 w 2822"/>
              <a:gd name="T17" fmla="*/ 1677 h 1824"/>
              <a:gd name="T18" fmla="*/ 618 w 2822"/>
              <a:gd name="T19" fmla="*/ 1447 h 1824"/>
              <a:gd name="T20" fmla="*/ 1236 w 2822"/>
              <a:gd name="T21" fmla="*/ 679 h 1824"/>
              <a:gd name="T22" fmla="*/ 1588 w 2822"/>
              <a:gd name="T23" fmla="*/ 679 h 1824"/>
              <a:gd name="T24" fmla="*/ 1588 w 2822"/>
              <a:gd name="T25" fmla="*/ 998 h 1824"/>
              <a:gd name="T26" fmla="*/ 1236 w 2822"/>
              <a:gd name="T27" fmla="*/ 998 h 1824"/>
              <a:gd name="T28" fmla="*/ 1236 w 2822"/>
              <a:gd name="T29" fmla="*/ 679 h 1824"/>
              <a:gd name="T30" fmla="*/ 1854 w 2822"/>
              <a:gd name="T31" fmla="*/ 92 h 1824"/>
              <a:gd name="T32" fmla="*/ 2206 w 2822"/>
              <a:gd name="T33" fmla="*/ 92 h 1824"/>
              <a:gd name="T34" fmla="*/ 2206 w 2822"/>
              <a:gd name="T35" fmla="*/ 474 h 1824"/>
              <a:gd name="T36" fmla="*/ 1854 w 2822"/>
              <a:gd name="T37" fmla="*/ 474 h 1824"/>
              <a:gd name="T38" fmla="*/ 1854 w 2822"/>
              <a:gd name="T39" fmla="*/ 92 h 1824"/>
              <a:gd name="T40" fmla="*/ 2470 w 2822"/>
              <a:gd name="T41" fmla="*/ 0 h 1824"/>
              <a:gd name="T42" fmla="*/ 2822 w 2822"/>
              <a:gd name="T43" fmla="*/ 0 h 1824"/>
              <a:gd name="T44" fmla="*/ 2822 w 2822"/>
              <a:gd name="T45" fmla="*/ 316 h 1824"/>
              <a:gd name="T46" fmla="*/ 2470 w 2822"/>
              <a:gd name="T47" fmla="*/ 316 h 1824"/>
              <a:gd name="T48" fmla="*/ 2470 w 2822"/>
              <a:gd name="T49" fmla="*/ 0 h 1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22" h="1824">
                <a:moveTo>
                  <a:pt x="0" y="1746"/>
                </a:moveTo>
                <a:lnTo>
                  <a:pt x="353" y="1746"/>
                </a:lnTo>
                <a:lnTo>
                  <a:pt x="353" y="1824"/>
                </a:lnTo>
                <a:lnTo>
                  <a:pt x="0" y="1824"/>
                </a:lnTo>
                <a:lnTo>
                  <a:pt x="0" y="1746"/>
                </a:lnTo>
                <a:close/>
                <a:moveTo>
                  <a:pt x="618" y="1447"/>
                </a:moveTo>
                <a:lnTo>
                  <a:pt x="971" y="1447"/>
                </a:lnTo>
                <a:lnTo>
                  <a:pt x="971" y="1677"/>
                </a:lnTo>
                <a:lnTo>
                  <a:pt x="618" y="1677"/>
                </a:lnTo>
                <a:lnTo>
                  <a:pt x="618" y="1447"/>
                </a:lnTo>
                <a:close/>
                <a:moveTo>
                  <a:pt x="1236" y="679"/>
                </a:moveTo>
                <a:lnTo>
                  <a:pt x="1588" y="679"/>
                </a:lnTo>
                <a:lnTo>
                  <a:pt x="1588" y="998"/>
                </a:lnTo>
                <a:lnTo>
                  <a:pt x="1236" y="998"/>
                </a:lnTo>
                <a:lnTo>
                  <a:pt x="1236" y="679"/>
                </a:lnTo>
                <a:close/>
                <a:moveTo>
                  <a:pt x="1854" y="92"/>
                </a:moveTo>
                <a:lnTo>
                  <a:pt x="2206" y="92"/>
                </a:lnTo>
                <a:lnTo>
                  <a:pt x="2206" y="474"/>
                </a:lnTo>
                <a:lnTo>
                  <a:pt x="1854" y="474"/>
                </a:lnTo>
                <a:lnTo>
                  <a:pt x="1854" y="92"/>
                </a:lnTo>
                <a:close/>
                <a:moveTo>
                  <a:pt x="2470" y="0"/>
                </a:moveTo>
                <a:lnTo>
                  <a:pt x="2822" y="0"/>
                </a:lnTo>
                <a:lnTo>
                  <a:pt x="2822" y="316"/>
                </a:lnTo>
                <a:lnTo>
                  <a:pt x="2470" y="316"/>
                </a:lnTo>
                <a:lnTo>
                  <a:pt x="2470" y="0"/>
                </a:lnTo>
                <a:close/>
              </a:path>
            </a:pathLst>
          </a:custGeom>
          <a:solidFill>
            <a:srgbClr val="D7E4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Freeform 12"/>
          <p:cNvSpPr>
            <a:spLocks noEditPoints="1"/>
          </p:cNvSpPr>
          <p:nvPr/>
        </p:nvSpPr>
        <p:spPr bwMode="auto">
          <a:xfrm>
            <a:off x="2357438" y="3030538"/>
            <a:ext cx="1541463" cy="1377950"/>
          </a:xfrm>
          <a:custGeom>
            <a:avLst/>
            <a:gdLst>
              <a:gd name="T0" fmla="*/ 0 w 971"/>
              <a:gd name="T1" fmla="*/ 269 h 868"/>
              <a:gd name="T2" fmla="*/ 353 w 971"/>
              <a:gd name="T3" fmla="*/ 269 h 868"/>
              <a:gd name="T4" fmla="*/ 353 w 971"/>
              <a:gd name="T5" fmla="*/ 868 h 868"/>
              <a:gd name="T6" fmla="*/ 0 w 971"/>
              <a:gd name="T7" fmla="*/ 868 h 868"/>
              <a:gd name="T8" fmla="*/ 0 w 971"/>
              <a:gd name="T9" fmla="*/ 269 h 868"/>
              <a:gd name="T10" fmla="*/ 618 w 971"/>
              <a:gd name="T11" fmla="*/ 0 h 868"/>
              <a:gd name="T12" fmla="*/ 971 w 971"/>
              <a:gd name="T13" fmla="*/ 0 h 868"/>
              <a:gd name="T14" fmla="*/ 971 w 971"/>
              <a:gd name="T15" fmla="*/ 569 h 868"/>
              <a:gd name="T16" fmla="*/ 618 w 971"/>
              <a:gd name="T17" fmla="*/ 569 h 868"/>
              <a:gd name="T18" fmla="*/ 618 w 971"/>
              <a:gd name="T19" fmla="*/ 0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71" h="868">
                <a:moveTo>
                  <a:pt x="0" y="269"/>
                </a:moveTo>
                <a:lnTo>
                  <a:pt x="353" y="269"/>
                </a:lnTo>
                <a:lnTo>
                  <a:pt x="353" y="868"/>
                </a:lnTo>
                <a:lnTo>
                  <a:pt x="0" y="868"/>
                </a:lnTo>
                <a:lnTo>
                  <a:pt x="0" y="269"/>
                </a:lnTo>
                <a:close/>
                <a:moveTo>
                  <a:pt x="618" y="0"/>
                </a:moveTo>
                <a:lnTo>
                  <a:pt x="971" y="0"/>
                </a:lnTo>
                <a:lnTo>
                  <a:pt x="971" y="569"/>
                </a:lnTo>
                <a:lnTo>
                  <a:pt x="618" y="569"/>
                </a:lnTo>
                <a:lnTo>
                  <a:pt x="618" y="0"/>
                </a:lnTo>
                <a:close/>
              </a:path>
            </a:pathLst>
          </a:custGeom>
          <a:solidFill>
            <a:srgbClr val="AFA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>
            <a:off x="2147888" y="5291138"/>
            <a:ext cx="4902200" cy="0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" name="Rectangle 29"/>
          <p:cNvSpPr>
            <a:spLocks noChangeArrowheads="1"/>
          </p:cNvSpPr>
          <p:nvPr/>
        </p:nvSpPr>
        <p:spPr bwMode="auto">
          <a:xfrm>
            <a:off x="1654175" y="4419600"/>
            <a:ext cx="423863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20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1654175" y="3698875"/>
            <a:ext cx="42386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40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31"/>
          <p:cNvSpPr>
            <a:spLocks noChangeArrowheads="1"/>
          </p:cNvSpPr>
          <p:nvPr/>
        </p:nvSpPr>
        <p:spPr bwMode="auto">
          <a:xfrm>
            <a:off x="1654175" y="2982913"/>
            <a:ext cx="423863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60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32"/>
          <p:cNvSpPr>
            <a:spLocks noChangeArrowheads="1"/>
          </p:cNvSpPr>
          <p:nvPr/>
        </p:nvSpPr>
        <p:spPr bwMode="auto">
          <a:xfrm>
            <a:off x="1654175" y="2262188"/>
            <a:ext cx="42386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80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>
            <a:off x="1538288" y="1546225"/>
            <a:ext cx="546100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100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2408238" y="5365750"/>
            <a:ext cx="614363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2010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35"/>
          <p:cNvSpPr>
            <a:spLocks noChangeArrowheads="1"/>
          </p:cNvSpPr>
          <p:nvPr/>
        </p:nvSpPr>
        <p:spPr bwMode="auto">
          <a:xfrm>
            <a:off x="3387725" y="5365750"/>
            <a:ext cx="614363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2020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36"/>
          <p:cNvSpPr>
            <a:spLocks noChangeArrowheads="1"/>
          </p:cNvSpPr>
          <p:nvPr/>
        </p:nvSpPr>
        <p:spPr bwMode="auto">
          <a:xfrm>
            <a:off x="4368800" y="5365750"/>
            <a:ext cx="614363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2030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7"/>
          <p:cNvSpPr>
            <a:spLocks noChangeArrowheads="1"/>
          </p:cNvSpPr>
          <p:nvPr/>
        </p:nvSpPr>
        <p:spPr bwMode="auto">
          <a:xfrm>
            <a:off x="5348288" y="5365750"/>
            <a:ext cx="614363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2040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38"/>
          <p:cNvSpPr>
            <a:spLocks noChangeArrowheads="1"/>
          </p:cNvSpPr>
          <p:nvPr/>
        </p:nvSpPr>
        <p:spPr bwMode="auto">
          <a:xfrm>
            <a:off x="6327775" y="5365750"/>
            <a:ext cx="614363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2050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39"/>
          <p:cNvSpPr>
            <a:spLocks noChangeArrowheads="1"/>
          </p:cNvSpPr>
          <p:nvPr/>
        </p:nvSpPr>
        <p:spPr bwMode="auto">
          <a:xfrm>
            <a:off x="1477963" y="1917700"/>
            <a:ext cx="52388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EJ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7993063" y="1668463"/>
            <a:ext cx="125413" cy="125412"/>
          </a:xfrm>
          <a:prstGeom prst="rect">
            <a:avLst/>
          </a:prstGeom>
          <a:solidFill>
            <a:srgbClr val="AFA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" name="Rectangle 41"/>
          <p:cNvSpPr>
            <a:spLocks noChangeArrowheads="1"/>
          </p:cNvSpPr>
          <p:nvPr/>
        </p:nvSpPr>
        <p:spPr bwMode="auto">
          <a:xfrm>
            <a:off x="8174038" y="1574800"/>
            <a:ext cx="2693988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Traditional use of biomass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7262813" y="1471613"/>
            <a:ext cx="3489856" cy="3290887"/>
            <a:chOff x="7262813" y="1471613"/>
            <a:chExt cx="3489856" cy="3290887"/>
          </a:xfrm>
        </p:grpSpPr>
        <p:grpSp>
          <p:nvGrpSpPr>
            <p:cNvPr id="70" name="Group 69"/>
            <p:cNvGrpSpPr/>
            <p:nvPr/>
          </p:nvGrpSpPr>
          <p:grpSpPr>
            <a:xfrm>
              <a:off x="7262813" y="1471613"/>
              <a:ext cx="3489856" cy="3290887"/>
              <a:chOff x="7262813" y="1471613"/>
              <a:chExt cx="3489856" cy="3290887"/>
            </a:xfrm>
          </p:grpSpPr>
          <p:sp>
            <p:nvSpPr>
              <p:cNvPr id="28" name="Rectangle 24"/>
              <p:cNvSpPr>
                <a:spLocks noChangeArrowheads="1"/>
              </p:cNvSpPr>
              <p:nvPr/>
            </p:nvSpPr>
            <p:spPr bwMode="auto">
              <a:xfrm>
                <a:off x="7262813" y="4405313"/>
                <a:ext cx="417513" cy="357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5%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" name="Rectangle 25"/>
              <p:cNvSpPr>
                <a:spLocks noChangeArrowheads="1"/>
              </p:cNvSpPr>
              <p:nvPr/>
            </p:nvSpPr>
            <p:spPr bwMode="auto">
              <a:xfrm>
                <a:off x="7262813" y="3671888"/>
                <a:ext cx="541338" cy="358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10%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" name="Rectangle 26"/>
              <p:cNvSpPr>
                <a:spLocks noChangeArrowheads="1"/>
              </p:cNvSpPr>
              <p:nvPr/>
            </p:nvSpPr>
            <p:spPr bwMode="auto">
              <a:xfrm>
                <a:off x="7262813" y="2936875"/>
                <a:ext cx="541338" cy="358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15%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" name="Rectangle 27"/>
              <p:cNvSpPr>
                <a:spLocks noChangeArrowheads="1"/>
              </p:cNvSpPr>
              <p:nvPr/>
            </p:nvSpPr>
            <p:spPr bwMode="auto">
              <a:xfrm>
                <a:off x="7262813" y="2206625"/>
                <a:ext cx="541338" cy="358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20%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" name="Rectangle 28"/>
              <p:cNvSpPr>
                <a:spLocks noChangeArrowheads="1"/>
              </p:cNvSpPr>
              <p:nvPr/>
            </p:nvSpPr>
            <p:spPr bwMode="auto">
              <a:xfrm>
                <a:off x="7262813" y="1471613"/>
                <a:ext cx="541338" cy="358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25%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8" name="Oval 54"/>
              <p:cNvSpPr>
                <a:spLocks noChangeArrowheads="1"/>
              </p:cNvSpPr>
              <p:nvPr/>
            </p:nvSpPr>
            <p:spPr bwMode="auto">
              <a:xfrm>
                <a:off x="8022168" y="2740025"/>
                <a:ext cx="130175" cy="130175"/>
              </a:xfrm>
              <a:prstGeom prst="ellipse">
                <a:avLst/>
              </a:prstGeom>
              <a:solidFill>
                <a:srgbClr val="7030A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Rectangle 56"/>
              <p:cNvSpPr>
                <a:spLocks noChangeArrowheads="1"/>
              </p:cNvSpPr>
              <p:nvPr/>
            </p:nvSpPr>
            <p:spPr bwMode="auto">
              <a:xfrm>
                <a:off x="8207906" y="2651125"/>
                <a:ext cx="2544763" cy="358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Modern bioenergy share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" name="Rectangle 57"/>
              <p:cNvSpPr>
                <a:spLocks noChangeArrowheads="1"/>
              </p:cNvSpPr>
              <p:nvPr/>
            </p:nvSpPr>
            <p:spPr bwMode="auto">
              <a:xfrm>
                <a:off x="8212668" y="2922587"/>
                <a:ext cx="2386013" cy="358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share in TES (right axis)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59" name="Oval 55"/>
            <p:cNvSpPr>
              <a:spLocks noChangeArrowheads="1"/>
            </p:cNvSpPr>
            <p:nvPr/>
          </p:nvSpPr>
          <p:spPr bwMode="auto">
            <a:xfrm>
              <a:off x="8022168" y="2740025"/>
              <a:ext cx="130175" cy="130175"/>
            </a:xfrm>
            <a:prstGeom prst="ellipse">
              <a:avLst/>
            </a:prstGeom>
            <a:noFill/>
            <a:ln w="11113" cap="flat">
              <a:solidFill>
                <a:srgbClr val="F2F2F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63" name="Rectangle 62"/>
          <p:cNvSpPr/>
          <p:nvPr/>
        </p:nvSpPr>
        <p:spPr>
          <a:xfrm>
            <a:off x="2357437" y="4401080"/>
            <a:ext cx="561600" cy="88582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3339271" y="3930651"/>
            <a:ext cx="561600" cy="135678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4315962" y="2711450"/>
            <a:ext cx="565200" cy="257439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5297237" y="1781175"/>
            <a:ext cx="565200" cy="350735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276700" y="1636713"/>
            <a:ext cx="565200" cy="365072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Oval 14"/>
          <p:cNvSpPr>
            <a:spLocks noChangeArrowheads="1"/>
          </p:cNvSpPr>
          <p:nvPr/>
        </p:nvSpPr>
        <p:spPr bwMode="auto">
          <a:xfrm>
            <a:off x="2560638" y="4548188"/>
            <a:ext cx="152400" cy="152400"/>
          </a:xfrm>
          <a:prstGeom prst="ellipse">
            <a:avLst/>
          </a:prstGeom>
          <a:solidFill>
            <a:srgbClr val="7030A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" name="Oval 16"/>
          <p:cNvSpPr>
            <a:spLocks noChangeArrowheads="1"/>
          </p:cNvSpPr>
          <p:nvPr/>
        </p:nvSpPr>
        <p:spPr bwMode="auto">
          <a:xfrm>
            <a:off x="3541713" y="4243388"/>
            <a:ext cx="150813" cy="150812"/>
          </a:xfrm>
          <a:prstGeom prst="ellipse">
            <a:avLst/>
          </a:prstGeom>
          <a:solidFill>
            <a:srgbClr val="7030A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" name="Oval 18"/>
          <p:cNvSpPr>
            <a:spLocks noChangeArrowheads="1"/>
          </p:cNvSpPr>
          <p:nvPr/>
        </p:nvSpPr>
        <p:spPr bwMode="auto">
          <a:xfrm>
            <a:off x="4522788" y="3295650"/>
            <a:ext cx="150813" cy="152400"/>
          </a:xfrm>
          <a:prstGeom prst="ellipse">
            <a:avLst/>
          </a:prstGeom>
          <a:solidFill>
            <a:srgbClr val="7030A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" name="Oval 20"/>
          <p:cNvSpPr>
            <a:spLocks noChangeArrowheads="1"/>
          </p:cNvSpPr>
          <p:nvPr/>
        </p:nvSpPr>
        <p:spPr bwMode="auto">
          <a:xfrm>
            <a:off x="5502275" y="2536825"/>
            <a:ext cx="152400" cy="152400"/>
          </a:xfrm>
          <a:prstGeom prst="ellipse">
            <a:avLst/>
          </a:prstGeom>
          <a:solidFill>
            <a:srgbClr val="7030A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" name="Oval 22"/>
          <p:cNvSpPr>
            <a:spLocks noChangeArrowheads="1"/>
          </p:cNvSpPr>
          <p:nvPr/>
        </p:nvSpPr>
        <p:spPr bwMode="auto">
          <a:xfrm>
            <a:off x="6481763" y="2468563"/>
            <a:ext cx="150813" cy="152400"/>
          </a:xfrm>
          <a:prstGeom prst="ellipse">
            <a:avLst/>
          </a:prstGeom>
          <a:solidFill>
            <a:srgbClr val="7030A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" name="Oval 15"/>
          <p:cNvSpPr>
            <a:spLocks noChangeArrowheads="1"/>
          </p:cNvSpPr>
          <p:nvPr/>
        </p:nvSpPr>
        <p:spPr bwMode="auto">
          <a:xfrm>
            <a:off x="2560638" y="4548188"/>
            <a:ext cx="152400" cy="152400"/>
          </a:xfrm>
          <a:prstGeom prst="ellipse">
            <a:avLst/>
          </a:prstGeom>
          <a:noFill/>
          <a:ln w="11113" cap="flat">
            <a:solidFill>
              <a:srgbClr val="F2F2F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" name="Oval 17"/>
          <p:cNvSpPr>
            <a:spLocks noChangeArrowheads="1"/>
          </p:cNvSpPr>
          <p:nvPr/>
        </p:nvSpPr>
        <p:spPr bwMode="auto">
          <a:xfrm>
            <a:off x="3541713" y="4243388"/>
            <a:ext cx="150813" cy="150812"/>
          </a:xfrm>
          <a:prstGeom prst="ellipse">
            <a:avLst/>
          </a:prstGeom>
          <a:noFill/>
          <a:ln w="11113" cap="flat">
            <a:solidFill>
              <a:srgbClr val="F2F2F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" name="Oval 19"/>
          <p:cNvSpPr>
            <a:spLocks noChangeArrowheads="1"/>
          </p:cNvSpPr>
          <p:nvPr/>
        </p:nvSpPr>
        <p:spPr bwMode="auto">
          <a:xfrm>
            <a:off x="4522788" y="3295650"/>
            <a:ext cx="150813" cy="152400"/>
          </a:xfrm>
          <a:prstGeom prst="ellipse">
            <a:avLst/>
          </a:prstGeom>
          <a:noFill/>
          <a:ln w="11113" cap="flat">
            <a:solidFill>
              <a:srgbClr val="F2F2F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Oval 21"/>
          <p:cNvSpPr>
            <a:spLocks noChangeArrowheads="1"/>
          </p:cNvSpPr>
          <p:nvPr/>
        </p:nvSpPr>
        <p:spPr bwMode="auto">
          <a:xfrm>
            <a:off x="5502275" y="2536825"/>
            <a:ext cx="152400" cy="152400"/>
          </a:xfrm>
          <a:prstGeom prst="ellipse">
            <a:avLst/>
          </a:prstGeom>
          <a:noFill/>
          <a:ln w="11113" cap="flat">
            <a:solidFill>
              <a:srgbClr val="F2F2F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" name="Oval 23"/>
          <p:cNvSpPr>
            <a:spLocks noChangeArrowheads="1"/>
          </p:cNvSpPr>
          <p:nvPr/>
        </p:nvSpPr>
        <p:spPr bwMode="auto">
          <a:xfrm>
            <a:off x="6481763" y="2468563"/>
            <a:ext cx="150813" cy="152400"/>
          </a:xfrm>
          <a:prstGeom prst="ellipse">
            <a:avLst/>
          </a:prstGeom>
          <a:noFill/>
          <a:ln w="11113" cap="flat">
            <a:solidFill>
              <a:srgbClr val="F2F2F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75" name="Group 74"/>
          <p:cNvGrpSpPr/>
          <p:nvPr/>
        </p:nvGrpSpPr>
        <p:grpSpPr>
          <a:xfrm>
            <a:off x="7964488" y="1841784"/>
            <a:ext cx="3027665" cy="752475"/>
            <a:chOff x="7964488" y="1841784"/>
            <a:chExt cx="3027665" cy="752475"/>
          </a:xfrm>
        </p:grpSpPr>
        <p:sp>
          <p:nvSpPr>
            <p:cNvPr id="72" name="Rectangle 71"/>
            <p:cNvSpPr/>
            <p:nvPr/>
          </p:nvSpPr>
          <p:spPr>
            <a:xfrm>
              <a:off x="7964488" y="1841784"/>
              <a:ext cx="3027665" cy="75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Rectangle 50"/>
            <p:cNvSpPr>
              <a:spLocks noChangeArrowheads="1"/>
            </p:cNvSpPr>
            <p:nvPr/>
          </p:nvSpPr>
          <p:spPr bwMode="auto">
            <a:xfrm>
              <a:off x="7999943" y="2055465"/>
              <a:ext cx="125413" cy="12541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Rectangle 51"/>
            <p:cNvSpPr>
              <a:spLocks noChangeArrowheads="1"/>
            </p:cNvSpPr>
            <p:nvPr/>
          </p:nvSpPr>
          <p:spPr bwMode="auto">
            <a:xfrm>
              <a:off x="8207906" y="1976373"/>
              <a:ext cx="276082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Modern bioenergy and waste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654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44" grpId="0" animBg="1"/>
      <p:bldP spid="45" grpId="0"/>
      <p:bldP spid="63" grpId="0" animBg="1"/>
      <p:bldP spid="64" grpId="0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18" grpId="0" animBg="1"/>
      <p:bldP spid="18" grpId="1" animBg="1"/>
      <p:bldP spid="20" grpId="0" animBg="1"/>
      <p:bldP spid="20" grpId="1" animBg="1"/>
      <p:bldP spid="22" grpId="0" animBg="1"/>
      <p:bldP spid="22" grpId="1" animBg="1"/>
      <p:bldP spid="24" grpId="0" animBg="1"/>
      <p:bldP spid="24" grpId="1" animBg="1"/>
      <p:bldP spid="26" grpId="0" animBg="1"/>
      <p:bldP spid="26" grpId="1" animBg="1"/>
      <p:bldP spid="19" grpId="0" animBg="1"/>
      <p:bldP spid="19" grpId="1" animBg="1"/>
      <p:bldP spid="21" grpId="0" animBg="1"/>
      <p:bldP spid="21" grpId="1" animBg="1"/>
      <p:bldP spid="23" grpId="0" animBg="1"/>
      <p:bldP spid="23" grpId="1" animBg="1"/>
      <p:bldP spid="25" grpId="0" animBg="1"/>
      <p:bldP spid="25" grpId="1" animBg="1"/>
      <p:bldP spid="27" grpId="0" animBg="1"/>
      <p:bldP spid="2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err="1" smtClean="0"/>
              <a:t>Bioenergy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key </a:t>
            </a:r>
            <a:r>
              <a:rPr lang="fr-FR" dirty="0" err="1" smtClean="0"/>
              <a:t>pillar</a:t>
            </a:r>
            <a:r>
              <a:rPr lang="fr-FR" dirty="0" smtClean="0"/>
              <a:t> of </a:t>
            </a:r>
            <a:r>
              <a:rPr lang="fr-FR" dirty="0" err="1" smtClean="0"/>
              <a:t>decarbonisation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err="1" smtClean="0"/>
              <a:t>Demand</a:t>
            </a:r>
            <a:r>
              <a:rPr lang="fr-FR" dirty="0" smtClean="0"/>
              <a:t> for modern </a:t>
            </a:r>
            <a:r>
              <a:rPr lang="fr-FR" dirty="0" err="1" smtClean="0"/>
              <a:t>bioenergy</a:t>
            </a:r>
            <a:r>
              <a:rPr lang="fr-FR" dirty="0" smtClean="0"/>
              <a:t> </a:t>
            </a:r>
            <a:r>
              <a:rPr lang="fr-FR" dirty="0" err="1" smtClean="0"/>
              <a:t>increases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37 EJ </a:t>
            </a:r>
            <a:r>
              <a:rPr lang="fr-FR" dirty="0" err="1" smtClean="0"/>
              <a:t>today</a:t>
            </a:r>
            <a:r>
              <a:rPr lang="fr-FR" dirty="0" smtClean="0"/>
              <a:t> to 100 EJ in 2050 in the Net-</a:t>
            </a:r>
            <a:r>
              <a:rPr lang="fr-FR" dirty="0" err="1" smtClean="0"/>
              <a:t>Zero</a:t>
            </a:r>
            <a:r>
              <a:rPr lang="fr-FR" dirty="0" smtClean="0"/>
              <a:t> by 2050 Scenario. </a:t>
            </a:r>
            <a:r>
              <a:rPr lang="en-GB" dirty="0"/>
              <a:t>Demand is concentrated in </a:t>
            </a:r>
            <a:r>
              <a:rPr lang="en-GB" dirty="0" smtClean="0"/>
              <a:t>hard </a:t>
            </a:r>
            <a:r>
              <a:rPr lang="en-GB" dirty="0"/>
              <a:t>to </a:t>
            </a:r>
            <a:r>
              <a:rPr lang="en-GB" dirty="0" smtClean="0"/>
              <a:t>electrify sectors, </a:t>
            </a:r>
            <a:r>
              <a:rPr lang="en-GB" dirty="0"/>
              <a:t>or </a:t>
            </a:r>
            <a:r>
              <a:rPr lang="en-GB" dirty="0" smtClean="0"/>
              <a:t>where a </a:t>
            </a:r>
            <a:r>
              <a:rPr lang="en-GB" dirty="0"/>
              <a:t>low-cost </a:t>
            </a:r>
            <a:r>
              <a:rPr lang="en-GB" dirty="0" err="1"/>
              <a:t>dispatchable</a:t>
            </a:r>
            <a:r>
              <a:rPr lang="en-GB" dirty="0"/>
              <a:t> source of </a:t>
            </a:r>
            <a:r>
              <a:rPr lang="en-GB" dirty="0" smtClean="0"/>
              <a:t>energy is required.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err="1" smtClean="0"/>
              <a:t>Bioenergy</a:t>
            </a:r>
            <a:r>
              <a:rPr lang="fr-FR" dirty="0" smtClean="0"/>
              <a:t> and </a:t>
            </a:r>
            <a:r>
              <a:rPr lang="fr-FR" dirty="0" err="1" smtClean="0"/>
              <a:t>waste</a:t>
            </a:r>
            <a:r>
              <a:rPr lang="fr-FR" dirty="0" smtClean="0"/>
              <a:t> </a:t>
            </a:r>
            <a:r>
              <a:rPr lang="fr-FR" dirty="0" err="1" smtClean="0"/>
              <a:t>demand</a:t>
            </a:r>
            <a:r>
              <a:rPr lang="fr-FR" dirty="0" smtClean="0"/>
              <a:t> in the Net-</a:t>
            </a:r>
            <a:r>
              <a:rPr lang="fr-FR" dirty="0" err="1" smtClean="0"/>
              <a:t>Zero</a:t>
            </a:r>
            <a:r>
              <a:rPr lang="fr-FR" dirty="0" smtClean="0"/>
              <a:t> by 2050 Scenario, 2010-2050.</a:t>
            </a:r>
            <a:endParaRPr lang="en-GB" dirty="0"/>
          </a:p>
        </p:txBody>
      </p:sp>
      <p:sp>
        <p:nvSpPr>
          <p:cNvPr id="9" name="Freeform 5"/>
          <p:cNvSpPr>
            <a:spLocks noEditPoints="1"/>
          </p:cNvSpPr>
          <p:nvPr/>
        </p:nvSpPr>
        <p:spPr bwMode="auto">
          <a:xfrm>
            <a:off x="2135188" y="1685925"/>
            <a:ext cx="4894263" cy="2898775"/>
          </a:xfrm>
          <a:custGeom>
            <a:avLst/>
            <a:gdLst>
              <a:gd name="T0" fmla="*/ 1201 w 14968"/>
              <a:gd name="T1" fmla="*/ 8824 h 8864"/>
              <a:gd name="T2" fmla="*/ 2242 w 14968"/>
              <a:gd name="T3" fmla="*/ 8824 h 8864"/>
              <a:gd name="T4" fmla="*/ 3562 w 14968"/>
              <a:gd name="T5" fmla="*/ 8784 h 8864"/>
              <a:gd name="T6" fmla="*/ 4683 w 14968"/>
              <a:gd name="T7" fmla="*/ 8864 h 8864"/>
              <a:gd name="T8" fmla="*/ 5963 w 14968"/>
              <a:gd name="T9" fmla="*/ 8784 h 8864"/>
              <a:gd name="T10" fmla="*/ 7084 w 14968"/>
              <a:gd name="T11" fmla="*/ 8864 h 8864"/>
              <a:gd name="T12" fmla="*/ 8205 w 14968"/>
              <a:gd name="T13" fmla="*/ 8784 h 8864"/>
              <a:gd name="T14" fmla="*/ 9525 w 14968"/>
              <a:gd name="T15" fmla="*/ 8824 h 8864"/>
              <a:gd name="T16" fmla="*/ 10566 w 14968"/>
              <a:gd name="T17" fmla="*/ 8824 h 8864"/>
              <a:gd name="T18" fmla="*/ 11886 w 14968"/>
              <a:gd name="T19" fmla="*/ 8784 h 8864"/>
              <a:gd name="T20" fmla="*/ 13007 w 14968"/>
              <a:gd name="T21" fmla="*/ 8864 h 8864"/>
              <a:gd name="T22" fmla="*/ 14288 w 14968"/>
              <a:gd name="T23" fmla="*/ 8784 h 8864"/>
              <a:gd name="T24" fmla="*/ 361 w 14968"/>
              <a:gd name="T25" fmla="*/ 6672 h 8864"/>
              <a:gd name="T26" fmla="*/ 1481 w 14968"/>
              <a:gd name="T27" fmla="*/ 6592 h 8864"/>
              <a:gd name="T28" fmla="*/ 2802 w 14968"/>
              <a:gd name="T29" fmla="*/ 6632 h 8864"/>
              <a:gd name="T30" fmla="*/ 3842 w 14968"/>
              <a:gd name="T31" fmla="*/ 6632 h 8864"/>
              <a:gd name="T32" fmla="*/ 5163 w 14968"/>
              <a:gd name="T33" fmla="*/ 6592 h 8864"/>
              <a:gd name="T34" fmla="*/ 6284 w 14968"/>
              <a:gd name="T35" fmla="*/ 6672 h 8864"/>
              <a:gd name="T36" fmla="*/ 7564 w 14968"/>
              <a:gd name="T37" fmla="*/ 6592 h 8864"/>
              <a:gd name="T38" fmla="*/ 8685 w 14968"/>
              <a:gd name="T39" fmla="*/ 6672 h 8864"/>
              <a:gd name="T40" fmla="*/ 9805 w 14968"/>
              <a:gd name="T41" fmla="*/ 6592 h 8864"/>
              <a:gd name="T42" fmla="*/ 11126 w 14968"/>
              <a:gd name="T43" fmla="*/ 6632 h 8864"/>
              <a:gd name="T44" fmla="*/ 12167 w 14968"/>
              <a:gd name="T45" fmla="*/ 6632 h 8864"/>
              <a:gd name="T46" fmla="*/ 13487 w 14968"/>
              <a:gd name="T47" fmla="*/ 6592 h 8864"/>
              <a:gd name="T48" fmla="*/ 14608 w 14968"/>
              <a:gd name="T49" fmla="*/ 6672 h 8864"/>
              <a:gd name="T50" fmla="*/ 841 w 14968"/>
              <a:gd name="T51" fmla="*/ 4392 h 8864"/>
              <a:gd name="T52" fmla="*/ 1962 w 14968"/>
              <a:gd name="T53" fmla="*/ 4472 h 8864"/>
              <a:gd name="T54" fmla="*/ 3082 w 14968"/>
              <a:gd name="T55" fmla="*/ 4392 h 8864"/>
              <a:gd name="T56" fmla="*/ 4403 w 14968"/>
              <a:gd name="T57" fmla="*/ 4432 h 8864"/>
              <a:gd name="T58" fmla="*/ 5443 w 14968"/>
              <a:gd name="T59" fmla="*/ 4432 h 8864"/>
              <a:gd name="T60" fmla="*/ 6764 w 14968"/>
              <a:gd name="T61" fmla="*/ 4392 h 8864"/>
              <a:gd name="T62" fmla="*/ 7884 w 14968"/>
              <a:gd name="T63" fmla="*/ 4472 h 8864"/>
              <a:gd name="T64" fmla="*/ 9165 w 14968"/>
              <a:gd name="T65" fmla="*/ 4392 h 8864"/>
              <a:gd name="T66" fmla="*/ 10286 w 14968"/>
              <a:gd name="T67" fmla="*/ 4472 h 8864"/>
              <a:gd name="T68" fmla="*/ 11406 w 14968"/>
              <a:gd name="T69" fmla="*/ 4392 h 8864"/>
              <a:gd name="T70" fmla="*/ 12727 w 14968"/>
              <a:gd name="T71" fmla="*/ 4432 h 8864"/>
              <a:gd name="T72" fmla="*/ 13767 w 14968"/>
              <a:gd name="T73" fmla="*/ 4432 h 8864"/>
              <a:gd name="T74" fmla="*/ 41 w 14968"/>
              <a:gd name="T75" fmla="*/ 2192 h 8864"/>
              <a:gd name="T76" fmla="*/ 1161 w 14968"/>
              <a:gd name="T77" fmla="*/ 2272 h 8864"/>
              <a:gd name="T78" fmla="*/ 2442 w 14968"/>
              <a:gd name="T79" fmla="*/ 2192 h 8864"/>
              <a:gd name="T80" fmla="*/ 3562 w 14968"/>
              <a:gd name="T81" fmla="*/ 2272 h 8864"/>
              <a:gd name="T82" fmla="*/ 4683 w 14968"/>
              <a:gd name="T83" fmla="*/ 2192 h 8864"/>
              <a:gd name="T84" fmla="*/ 6003 w 14968"/>
              <a:gd name="T85" fmla="*/ 2232 h 8864"/>
              <a:gd name="T86" fmla="*/ 7044 w 14968"/>
              <a:gd name="T87" fmla="*/ 2232 h 8864"/>
              <a:gd name="T88" fmla="*/ 8365 w 14968"/>
              <a:gd name="T89" fmla="*/ 2192 h 8864"/>
              <a:gd name="T90" fmla="*/ 9485 w 14968"/>
              <a:gd name="T91" fmla="*/ 2272 h 8864"/>
              <a:gd name="T92" fmla="*/ 10766 w 14968"/>
              <a:gd name="T93" fmla="*/ 2192 h 8864"/>
              <a:gd name="T94" fmla="*/ 11886 w 14968"/>
              <a:gd name="T95" fmla="*/ 2272 h 8864"/>
              <a:gd name="T96" fmla="*/ 13007 w 14968"/>
              <a:gd name="T97" fmla="*/ 2192 h 8864"/>
              <a:gd name="T98" fmla="*/ 14328 w 14968"/>
              <a:gd name="T99" fmla="*/ 2232 h 8864"/>
              <a:gd name="T100" fmla="*/ 321 w 14968"/>
              <a:gd name="T101" fmla="*/ 40 h 8864"/>
              <a:gd name="T102" fmla="*/ 1641 w 14968"/>
              <a:gd name="T103" fmla="*/ 0 h 8864"/>
              <a:gd name="T104" fmla="*/ 2762 w 14968"/>
              <a:gd name="T105" fmla="*/ 80 h 8864"/>
              <a:gd name="T106" fmla="*/ 4042 w 14968"/>
              <a:gd name="T107" fmla="*/ 0 h 8864"/>
              <a:gd name="T108" fmla="*/ 5163 w 14968"/>
              <a:gd name="T109" fmla="*/ 80 h 8864"/>
              <a:gd name="T110" fmla="*/ 6284 w 14968"/>
              <a:gd name="T111" fmla="*/ 0 h 8864"/>
              <a:gd name="T112" fmla="*/ 7604 w 14968"/>
              <a:gd name="T113" fmla="*/ 40 h 8864"/>
              <a:gd name="T114" fmla="*/ 8645 w 14968"/>
              <a:gd name="T115" fmla="*/ 40 h 8864"/>
              <a:gd name="T116" fmla="*/ 9965 w 14968"/>
              <a:gd name="T117" fmla="*/ 0 h 8864"/>
              <a:gd name="T118" fmla="*/ 11086 w 14968"/>
              <a:gd name="T119" fmla="*/ 80 h 8864"/>
              <a:gd name="T120" fmla="*/ 12367 w 14968"/>
              <a:gd name="T121" fmla="*/ 0 h 8864"/>
              <a:gd name="T122" fmla="*/ 13487 w 14968"/>
              <a:gd name="T123" fmla="*/ 80 h 8864"/>
              <a:gd name="T124" fmla="*/ 14608 w 14968"/>
              <a:gd name="T125" fmla="*/ 0 h 8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968" h="8864">
                <a:moveTo>
                  <a:pt x="40" y="8784"/>
                </a:moveTo>
                <a:lnTo>
                  <a:pt x="41" y="8784"/>
                </a:lnTo>
                <a:cubicBezTo>
                  <a:pt x="63" y="8784"/>
                  <a:pt x="81" y="8802"/>
                  <a:pt x="81" y="8824"/>
                </a:cubicBezTo>
                <a:cubicBezTo>
                  <a:pt x="81" y="8847"/>
                  <a:pt x="63" y="8864"/>
                  <a:pt x="41" y="8864"/>
                </a:cubicBezTo>
                <a:lnTo>
                  <a:pt x="40" y="8864"/>
                </a:lnTo>
                <a:cubicBezTo>
                  <a:pt x="18" y="8864"/>
                  <a:pt x="0" y="8847"/>
                  <a:pt x="0" y="8824"/>
                </a:cubicBezTo>
                <a:cubicBezTo>
                  <a:pt x="0" y="8802"/>
                  <a:pt x="18" y="8784"/>
                  <a:pt x="40" y="8784"/>
                </a:cubicBezTo>
                <a:close/>
                <a:moveTo>
                  <a:pt x="201" y="8784"/>
                </a:moveTo>
                <a:lnTo>
                  <a:pt x="201" y="8784"/>
                </a:lnTo>
                <a:cubicBezTo>
                  <a:pt x="223" y="8784"/>
                  <a:pt x="241" y="8802"/>
                  <a:pt x="241" y="8824"/>
                </a:cubicBezTo>
                <a:cubicBezTo>
                  <a:pt x="241" y="8847"/>
                  <a:pt x="223" y="8864"/>
                  <a:pt x="201" y="8864"/>
                </a:cubicBezTo>
                <a:lnTo>
                  <a:pt x="201" y="8864"/>
                </a:lnTo>
                <a:cubicBezTo>
                  <a:pt x="178" y="8864"/>
                  <a:pt x="161" y="8847"/>
                  <a:pt x="161" y="8824"/>
                </a:cubicBezTo>
                <a:cubicBezTo>
                  <a:pt x="161" y="8802"/>
                  <a:pt x="178" y="8784"/>
                  <a:pt x="201" y="8784"/>
                </a:cubicBezTo>
                <a:close/>
                <a:moveTo>
                  <a:pt x="361" y="8784"/>
                </a:moveTo>
                <a:lnTo>
                  <a:pt x="361" y="8784"/>
                </a:lnTo>
                <a:cubicBezTo>
                  <a:pt x="383" y="8784"/>
                  <a:pt x="401" y="8802"/>
                  <a:pt x="401" y="8824"/>
                </a:cubicBezTo>
                <a:cubicBezTo>
                  <a:pt x="401" y="8847"/>
                  <a:pt x="383" y="8864"/>
                  <a:pt x="361" y="8864"/>
                </a:cubicBezTo>
                <a:lnTo>
                  <a:pt x="361" y="8864"/>
                </a:lnTo>
                <a:cubicBezTo>
                  <a:pt x="339" y="8864"/>
                  <a:pt x="321" y="8847"/>
                  <a:pt x="321" y="8824"/>
                </a:cubicBezTo>
                <a:cubicBezTo>
                  <a:pt x="321" y="8802"/>
                  <a:pt x="339" y="8784"/>
                  <a:pt x="361" y="8784"/>
                </a:cubicBezTo>
                <a:close/>
                <a:moveTo>
                  <a:pt x="521" y="8784"/>
                </a:moveTo>
                <a:lnTo>
                  <a:pt x="521" y="8784"/>
                </a:lnTo>
                <a:cubicBezTo>
                  <a:pt x="543" y="8784"/>
                  <a:pt x="561" y="8802"/>
                  <a:pt x="561" y="8824"/>
                </a:cubicBezTo>
                <a:cubicBezTo>
                  <a:pt x="561" y="8847"/>
                  <a:pt x="543" y="8864"/>
                  <a:pt x="521" y="8864"/>
                </a:cubicBezTo>
                <a:lnTo>
                  <a:pt x="521" y="8864"/>
                </a:lnTo>
                <a:cubicBezTo>
                  <a:pt x="499" y="8864"/>
                  <a:pt x="481" y="8847"/>
                  <a:pt x="481" y="8824"/>
                </a:cubicBezTo>
                <a:cubicBezTo>
                  <a:pt x="481" y="8802"/>
                  <a:pt x="499" y="8784"/>
                  <a:pt x="521" y="8784"/>
                </a:cubicBezTo>
                <a:close/>
                <a:moveTo>
                  <a:pt x="681" y="8784"/>
                </a:moveTo>
                <a:lnTo>
                  <a:pt x="681" y="8784"/>
                </a:lnTo>
                <a:cubicBezTo>
                  <a:pt x="703" y="8784"/>
                  <a:pt x="721" y="8802"/>
                  <a:pt x="721" y="8824"/>
                </a:cubicBezTo>
                <a:cubicBezTo>
                  <a:pt x="721" y="8847"/>
                  <a:pt x="703" y="8864"/>
                  <a:pt x="681" y="8864"/>
                </a:cubicBezTo>
                <a:lnTo>
                  <a:pt x="681" y="8864"/>
                </a:lnTo>
                <a:cubicBezTo>
                  <a:pt x="659" y="8864"/>
                  <a:pt x="641" y="8847"/>
                  <a:pt x="641" y="8824"/>
                </a:cubicBezTo>
                <a:cubicBezTo>
                  <a:pt x="641" y="8802"/>
                  <a:pt x="659" y="8784"/>
                  <a:pt x="681" y="8784"/>
                </a:cubicBezTo>
                <a:close/>
                <a:moveTo>
                  <a:pt x="841" y="8784"/>
                </a:moveTo>
                <a:lnTo>
                  <a:pt x="841" y="8784"/>
                </a:lnTo>
                <a:cubicBezTo>
                  <a:pt x="863" y="8784"/>
                  <a:pt x="881" y="8802"/>
                  <a:pt x="881" y="8824"/>
                </a:cubicBezTo>
                <a:cubicBezTo>
                  <a:pt x="881" y="8847"/>
                  <a:pt x="863" y="8864"/>
                  <a:pt x="841" y="8864"/>
                </a:cubicBezTo>
                <a:lnTo>
                  <a:pt x="841" y="8864"/>
                </a:lnTo>
                <a:cubicBezTo>
                  <a:pt x="819" y="8864"/>
                  <a:pt x="801" y="8847"/>
                  <a:pt x="801" y="8824"/>
                </a:cubicBezTo>
                <a:cubicBezTo>
                  <a:pt x="801" y="8802"/>
                  <a:pt x="819" y="8784"/>
                  <a:pt x="841" y="8784"/>
                </a:cubicBezTo>
                <a:close/>
                <a:moveTo>
                  <a:pt x="1001" y="8784"/>
                </a:moveTo>
                <a:lnTo>
                  <a:pt x="1001" y="8784"/>
                </a:lnTo>
                <a:cubicBezTo>
                  <a:pt x="1023" y="8784"/>
                  <a:pt x="1041" y="8802"/>
                  <a:pt x="1041" y="8824"/>
                </a:cubicBezTo>
                <a:cubicBezTo>
                  <a:pt x="1041" y="8847"/>
                  <a:pt x="1023" y="8864"/>
                  <a:pt x="1001" y="8864"/>
                </a:cubicBezTo>
                <a:lnTo>
                  <a:pt x="1001" y="8864"/>
                </a:lnTo>
                <a:cubicBezTo>
                  <a:pt x="979" y="8864"/>
                  <a:pt x="961" y="8847"/>
                  <a:pt x="961" y="8824"/>
                </a:cubicBezTo>
                <a:cubicBezTo>
                  <a:pt x="961" y="8802"/>
                  <a:pt x="979" y="8784"/>
                  <a:pt x="1001" y="8784"/>
                </a:cubicBezTo>
                <a:close/>
                <a:moveTo>
                  <a:pt x="1161" y="8784"/>
                </a:moveTo>
                <a:lnTo>
                  <a:pt x="1161" y="8784"/>
                </a:lnTo>
                <a:cubicBezTo>
                  <a:pt x="1183" y="8784"/>
                  <a:pt x="1201" y="8802"/>
                  <a:pt x="1201" y="8824"/>
                </a:cubicBezTo>
                <a:cubicBezTo>
                  <a:pt x="1201" y="8847"/>
                  <a:pt x="1183" y="8864"/>
                  <a:pt x="1161" y="8864"/>
                </a:cubicBezTo>
                <a:lnTo>
                  <a:pt x="1161" y="8864"/>
                </a:lnTo>
                <a:cubicBezTo>
                  <a:pt x="1139" y="8864"/>
                  <a:pt x="1121" y="8847"/>
                  <a:pt x="1121" y="8824"/>
                </a:cubicBezTo>
                <a:cubicBezTo>
                  <a:pt x="1121" y="8802"/>
                  <a:pt x="1139" y="8784"/>
                  <a:pt x="1161" y="8784"/>
                </a:cubicBezTo>
                <a:close/>
                <a:moveTo>
                  <a:pt x="1321" y="8784"/>
                </a:moveTo>
                <a:lnTo>
                  <a:pt x="1321" y="8784"/>
                </a:lnTo>
                <a:cubicBezTo>
                  <a:pt x="1343" y="8784"/>
                  <a:pt x="1361" y="8802"/>
                  <a:pt x="1361" y="8824"/>
                </a:cubicBezTo>
                <a:cubicBezTo>
                  <a:pt x="1361" y="8847"/>
                  <a:pt x="1343" y="8864"/>
                  <a:pt x="1321" y="8864"/>
                </a:cubicBezTo>
                <a:lnTo>
                  <a:pt x="1321" y="8864"/>
                </a:lnTo>
                <a:cubicBezTo>
                  <a:pt x="1299" y="8864"/>
                  <a:pt x="1281" y="8847"/>
                  <a:pt x="1281" y="8824"/>
                </a:cubicBezTo>
                <a:cubicBezTo>
                  <a:pt x="1281" y="8802"/>
                  <a:pt x="1299" y="8784"/>
                  <a:pt x="1321" y="8784"/>
                </a:cubicBezTo>
                <a:close/>
                <a:moveTo>
                  <a:pt x="1481" y="8784"/>
                </a:moveTo>
                <a:lnTo>
                  <a:pt x="1481" y="8784"/>
                </a:lnTo>
                <a:cubicBezTo>
                  <a:pt x="1503" y="8784"/>
                  <a:pt x="1521" y="8802"/>
                  <a:pt x="1521" y="8824"/>
                </a:cubicBezTo>
                <a:cubicBezTo>
                  <a:pt x="1521" y="8847"/>
                  <a:pt x="1503" y="8864"/>
                  <a:pt x="1481" y="8864"/>
                </a:cubicBezTo>
                <a:lnTo>
                  <a:pt x="1481" y="8864"/>
                </a:lnTo>
                <a:cubicBezTo>
                  <a:pt x="1459" y="8864"/>
                  <a:pt x="1441" y="8847"/>
                  <a:pt x="1441" y="8824"/>
                </a:cubicBezTo>
                <a:cubicBezTo>
                  <a:pt x="1441" y="8802"/>
                  <a:pt x="1459" y="8784"/>
                  <a:pt x="1481" y="8784"/>
                </a:cubicBezTo>
                <a:close/>
                <a:moveTo>
                  <a:pt x="1641" y="8784"/>
                </a:moveTo>
                <a:lnTo>
                  <a:pt x="1641" y="8784"/>
                </a:lnTo>
                <a:cubicBezTo>
                  <a:pt x="1663" y="8784"/>
                  <a:pt x="1681" y="8802"/>
                  <a:pt x="1681" y="8824"/>
                </a:cubicBezTo>
                <a:cubicBezTo>
                  <a:pt x="1681" y="8847"/>
                  <a:pt x="1663" y="8864"/>
                  <a:pt x="1641" y="8864"/>
                </a:cubicBezTo>
                <a:lnTo>
                  <a:pt x="1641" y="8864"/>
                </a:lnTo>
                <a:cubicBezTo>
                  <a:pt x="1619" y="8864"/>
                  <a:pt x="1601" y="8847"/>
                  <a:pt x="1601" y="8824"/>
                </a:cubicBezTo>
                <a:cubicBezTo>
                  <a:pt x="1601" y="8802"/>
                  <a:pt x="1619" y="8784"/>
                  <a:pt x="1641" y="8784"/>
                </a:cubicBezTo>
                <a:close/>
                <a:moveTo>
                  <a:pt x="1801" y="8784"/>
                </a:moveTo>
                <a:lnTo>
                  <a:pt x="1801" y="8784"/>
                </a:lnTo>
                <a:cubicBezTo>
                  <a:pt x="1824" y="8784"/>
                  <a:pt x="1841" y="8802"/>
                  <a:pt x="1841" y="8824"/>
                </a:cubicBezTo>
                <a:cubicBezTo>
                  <a:pt x="1841" y="8847"/>
                  <a:pt x="1824" y="8864"/>
                  <a:pt x="1801" y="8864"/>
                </a:cubicBezTo>
                <a:lnTo>
                  <a:pt x="1801" y="8864"/>
                </a:lnTo>
                <a:cubicBezTo>
                  <a:pt x="1779" y="8864"/>
                  <a:pt x="1761" y="8847"/>
                  <a:pt x="1761" y="8824"/>
                </a:cubicBezTo>
                <a:cubicBezTo>
                  <a:pt x="1761" y="8802"/>
                  <a:pt x="1779" y="8784"/>
                  <a:pt x="1801" y="8784"/>
                </a:cubicBezTo>
                <a:close/>
                <a:moveTo>
                  <a:pt x="1961" y="8784"/>
                </a:moveTo>
                <a:lnTo>
                  <a:pt x="1962" y="8784"/>
                </a:lnTo>
                <a:cubicBezTo>
                  <a:pt x="1984" y="8784"/>
                  <a:pt x="2002" y="8802"/>
                  <a:pt x="2002" y="8824"/>
                </a:cubicBezTo>
                <a:cubicBezTo>
                  <a:pt x="2002" y="8847"/>
                  <a:pt x="1984" y="8864"/>
                  <a:pt x="1962" y="8864"/>
                </a:cubicBezTo>
                <a:lnTo>
                  <a:pt x="1961" y="8864"/>
                </a:lnTo>
                <a:cubicBezTo>
                  <a:pt x="1939" y="8864"/>
                  <a:pt x="1921" y="8847"/>
                  <a:pt x="1921" y="8824"/>
                </a:cubicBezTo>
                <a:cubicBezTo>
                  <a:pt x="1921" y="8802"/>
                  <a:pt x="1939" y="8784"/>
                  <a:pt x="1961" y="8784"/>
                </a:cubicBezTo>
                <a:close/>
                <a:moveTo>
                  <a:pt x="2122" y="8784"/>
                </a:moveTo>
                <a:lnTo>
                  <a:pt x="2122" y="8784"/>
                </a:lnTo>
                <a:cubicBezTo>
                  <a:pt x="2144" y="8784"/>
                  <a:pt x="2162" y="8802"/>
                  <a:pt x="2162" y="8824"/>
                </a:cubicBezTo>
                <a:cubicBezTo>
                  <a:pt x="2162" y="8847"/>
                  <a:pt x="2144" y="8864"/>
                  <a:pt x="2122" y="8864"/>
                </a:cubicBezTo>
                <a:lnTo>
                  <a:pt x="2122" y="8864"/>
                </a:lnTo>
                <a:cubicBezTo>
                  <a:pt x="2099" y="8864"/>
                  <a:pt x="2082" y="8847"/>
                  <a:pt x="2082" y="8824"/>
                </a:cubicBezTo>
                <a:cubicBezTo>
                  <a:pt x="2082" y="8802"/>
                  <a:pt x="2099" y="8784"/>
                  <a:pt x="2122" y="8784"/>
                </a:cubicBezTo>
                <a:close/>
                <a:moveTo>
                  <a:pt x="2282" y="8784"/>
                </a:moveTo>
                <a:lnTo>
                  <a:pt x="2282" y="8784"/>
                </a:lnTo>
                <a:cubicBezTo>
                  <a:pt x="2304" y="8784"/>
                  <a:pt x="2322" y="8802"/>
                  <a:pt x="2322" y="8824"/>
                </a:cubicBezTo>
                <a:cubicBezTo>
                  <a:pt x="2322" y="8847"/>
                  <a:pt x="2304" y="8864"/>
                  <a:pt x="2282" y="8864"/>
                </a:cubicBezTo>
                <a:lnTo>
                  <a:pt x="2282" y="8864"/>
                </a:lnTo>
                <a:cubicBezTo>
                  <a:pt x="2259" y="8864"/>
                  <a:pt x="2242" y="8847"/>
                  <a:pt x="2242" y="8824"/>
                </a:cubicBezTo>
                <a:cubicBezTo>
                  <a:pt x="2242" y="8802"/>
                  <a:pt x="2259" y="8784"/>
                  <a:pt x="2282" y="8784"/>
                </a:cubicBezTo>
                <a:close/>
                <a:moveTo>
                  <a:pt x="2442" y="8784"/>
                </a:moveTo>
                <a:lnTo>
                  <a:pt x="2442" y="8784"/>
                </a:lnTo>
                <a:cubicBezTo>
                  <a:pt x="2464" y="8784"/>
                  <a:pt x="2482" y="8802"/>
                  <a:pt x="2482" y="8824"/>
                </a:cubicBezTo>
                <a:cubicBezTo>
                  <a:pt x="2482" y="8847"/>
                  <a:pt x="2464" y="8864"/>
                  <a:pt x="2442" y="8864"/>
                </a:cubicBezTo>
                <a:lnTo>
                  <a:pt x="2442" y="8864"/>
                </a:lnTo>
                <a:cubicBezTo>
                  <a:pt x="2420" y="8864"/>
                  <a:pt x="2402" y="8847"/>
                  <a:pt x="2402" y="8824"/>
                </a:cubicBezTo>
                <a:cubicBezTo>
                  <a:pt x="2402" y="8802"/>
                  <a:pt x="2420" y="8784"/>
                  <a:pt x="2442" y="8784"/>
                </a:cubicBezTo>
                <a:close/>
                <a:moveTo>
                  <a:pt x="2602" y="8784"/>
                </a:moveTo>
                <a:lnTo>
                  <a:pt x="2602" y="8784"/>
                </a:lnTo>
                <a:cubicBezTo>
                  <a:pt x="2624" y="8784"/>
                  <a:pt x="2642" y="8802"/>
                  <a:pt x="2642" y="8824"/>
                </a:cubicBezTo>
                <a:cubicBezTo>
                  <a:pt x="2642" y="8847"/>
                  <a:pt x="2624" y="8864"/>
                  <a:pt x="2602" y="8864"/>
                </a:cubicBezTo>
                <a:lnTo>
                  <a:pt x="2602" y="8864"/>
                </a:lnTo>
                <a:cubicBezTo>
                  <a:pt x="2580" y="8864"/>
                  <a:pt x="2562" y="8847"/>
                  <a:pt x="2562" y="8824"/>
                </a:cubicBezTo>
                <a:cubicBezTo>
                  <a:pt x="2562" y="8802"/>
                  <a:pt x="2580" y="8784"/>
                  <a:pt x="2602" y="8784"/>
                </a:cubicBezTo>
                <a:close/>
                <a:moveTo>
                  <a:pt x="2762" y="8784"/>
                </a:moveTo>
                <a:lnTo>
                  <a:pt x="2762" y="8784"/>
                </a:lnTo>
                <a:cubicBezTo>
                  <a:pt x="2784" y="8784"/>
                  <a:pt x="2802" y="8802"/>
                  <a:pt x="2802" y="8824"/>
                </a:cubicBezTo>
                <a:cubicBezTo>
                  <a:pt x="2802" y="8847"/>
                  <a:pt x="2784" y="8864"/>
                  <a:pt x="2762" y="8864"/>
                </a:cubicBezTo>
                <a:lnTo>
                  <a:pt x="2762" y="8864"/>
                </a:lnTo>
                <a:cubicBezTo>
                  <a:pt x="2740" y="8864"/>
                  <a:pt x="2722" y="8847"/>
                  <a:pt x="2722" y="8824"/>
                </a:cubicBezTo>
                <a:cubicBezTo>
                  <a:pt x="2722" y="8802"/>
                  <a:pt x="2740" y="8784"/>
                  <a:pt x="2762" y="8784"/>
                </a:cubicBezTo>
                <a:close/>
                <a:moveTo>
                  <a:pt x="2922" y="8784"/>
                </a:moveTo>
                <a:lnTo>
                  <a:pt x="2922" y="8784"/>
                </a:lnTo>
                <a:cubicBezTo>
                  <a:pt x="2944" y="8784"/>
                  <a:pt x="2962" y="8802"/>
                  <a:pt x="2962" y="8824"/>
                </a:cubicBezTo>
                <a:cubicBezTo>
                  <a:pt x="2962" y="8847"/>
                  <a:pt x="2944" y="8864"/>
                  <a:pt x="2922" y="8864"/>
                </a:cubicBezTo>
                <a:lnTo>
                  <a:pt x="2922" y="8864"/>
                </a:lnTo>
                <a:cubicBezTo>
                  <a:pt x="2900" y="8864"/>
                  <a:pt x="2882" y="8847"/>
                  <a:pt x="2882" y="8824"/>
                </a:cubicBezTo>
                <a:cubicBezTo>
                  <a:pt x="2882" y="8802"/>
                  <a:pt x="2900" y="8784"/>
                  <a:pt x="2922" y="8784"/>
                </a:cubicBezTo>
                <a:close/>
                <a:moveTo>
                  <a:pt x="3082" y="8784"/>
                </a:moveTo>
                <a:lnTo>
                  <a:pt x="3082" y="8784"/>
                </a:lnTo>
                <a:cubicBezTo>
                  <a:pt x="3104" y="8784"/>
                  <a:pt x="3122" y="8802"/>
                  <a:pt x="3122" y="8824"/>
                </a:cubicBezTo>
                <a:cubicBezTo>
                  <a:pt x="3122" y="8847"/>
                  <a:pt x="3104" y="8864"/>
                  <a:pt x="3082" y="8864"/>
                </a:cubicBezTo>
                <a:lnTo>
                  <a:pt x="3082" y="8864"/>
                </a:lnTo>
                <a:cubicBezTo>
                  <a:pt x="3060" y="8864"/>
                  <a:pt x="3042" y="8847"/>
                  <a:pt x="3042" y="8824"/>
                </a:cubicBezTo>
                <a:cubicBezTo>
                  <a:pt x="3042" y="8802"/>
                  <a:pt x="3060" y="8784"/>
                  <a:pt x="3082" y="8784"/>
                </a:cubicBezTo>
                <a:close/>
                <a:moveTo>
                  <a:pt x="3242" y="8784"/>
                </a:moveTo>
                <a:lnTo>
                  <a:pt x="3242" y="8784"/>
                </a:lnTo>
                <a:cubicBezTo>
                  <a:pt x="3264" y="8784"/>
                  <a:pt x="3282" y="8802"/>
                  <a:pt x="3282" y="8824"/>
                </a:cubicBezTo>
                <a:cubicBezTo>
                  <a:pt x="3282" y="8847"/>
                  <a:pt x="3264" y="8864"/>
                  <a:pt x="3242" y="8864"/>
                </a:cubicBezTo>
                <a:lnTo>
                  <a:pt x="3242" y="8864"/>
                </a:lnTo>
                <a:cubicBezTo>
                  <a:pt x="3220" y="8864"/>
                  <a:pt x="3202" y="8847"/>
                  <a:pt x="3202" y="8824"/>
                </a:cubicBezTo>
                <a:cubicBezTo>
                  <a:pt x="3202" y="8802"/>
                  <a:pt x="3220" y="8784"/>
                  <a:pt x="3242" y="8784"/>
                </a:cubicBezTo>
                <a:close/>
                <a:moveTo>
                  <a:pt x="3402" y="8784"/>
                </a:moveTo>
                <a:lnTo>
                  <a:pt x="3402" y="8784"/>
                </a:lnTo>
                <a:cubicBezTo>
                  <a:pt x="3424" y="8784"/>
                  <a:pt x="3442" y="8802"/>
                  <a:pt x="3442" y="8824"/>
                </a:cubicBezTo>
                <a:cubicBezTo>
                  <a:pt x="3442" y="8847"/>
                  <a:pt x="3424" y="8864"/>
                  <a:pt x="3402" y="8864"/>
                </a:cubicBezTo>
                <a:lnTo>
                  <a:pt x="3402" y="8864"/>
                </a:lnTo>
                <a:cubicBezTo>
                  <a:pt x="3380" y="8864"/>
                  <a:pt x="3362" y="8847"/>
                  <a:pt x="3362" y="8824"/>
                </a:cubicBezTo>
                <a:cubicBezTo>
                  <a:pt x="3362" y="8802"/>
                  <a:pt x="3380" y="8784"/>
                  <a:pt x="3402" y="8784"/>
                </a:cubicBezTo>
                <a:close/>
                <a:moveTo>
                  <a:pt x="3562" y="8784"/>
                </a:moveTo>
                <a:lnTo>
                  <a:pt x="3562" y="8784"/>
                </a:lnTo>
                <a:cubicBezTo>
                  <a:pt x="3584" y="8784"/>
                  <a:pt x="3602" y="8802"/>
                  <a:pt x="3602" y="8824"/>
                </a:cubicBezTo>
                <a:cubicBezTo>
                  <a:pt x="3602" y="8847"/>
                  <a:pt x="3584" y="8864"/>
                  <a:pt x="3562" y="8864"/>
                </a:cubicBezTo>
                <a:lnTo>
                  <a:pt x="3562" y="8864"/>
                </a:lnTo>
                <a:cubicBezTo>
                  <a:pt x="3540" y="8864"/>
                  <a:pt x="3522" y="8847"/>
                  <a:pt x="3522" y="8824"/>
                </a:cubicBezTo>
                <a:cubicBezTo>
                  <a:pt x="3522" y="8802"/>
                  <a:pt x="3540" y="8784"/>
                  <a:pt x="3562" y="8784"/>
                </a:cubicBezTo>
                <a:close/>
                <a:moveTo>
                  <a:pt x="3722" y="8784"/>
                </a:moveTo>
                <a:lnTo>
                  <a:pt x="3722" y="8784"/>
                </a:lnTo>
                <a:cubicBezTo>
                  <a:pt x="3744" y="8784"/>
                  <a:pt x="3762" y="8802"/>
                  <a:pt x="3762" y="8824"/>
                </a:cubicBezTo>
                <a:cubicBezTo>
                  <a:pt x="3762" y="8847"/>
                  <a:pt x="3744" y="8864"/>
                  <a:pt x="3722" y="8864"/>
                </a:cubicBezTo>
                <a:lnTo>
                  <a:pt x="3722" y="8864"/>
                </a:lnTo>
                <a:cubicBezTo>
                  <a:pt x="3700" y="8864"/>
                  <a:pt x="3682" y="8847"/>
                  <a:pt x="3682" y="8824"/>
                </a:cubicBezTo>
                <a:cubicBezTo>
                  <a:pt x="3682" y="8802"/>
                  <a:pt x="3700" y="8784"/>
                  <a:pt x="3722" y="8784"/>
                </a:cubicBezTo>
                <a:close/>
                <a:moveTo>
                  <a:pt x="3882" y="8784"/>
                </a:moveTo>
                <a:lnTo>
                  <a:pt x="3882" y="8784"/>
                </a:lnTo>
                <a:cubicBezTo>
                  <a:pt x="3905" y="8784"/>
                  <a:pt x="3922" y="8802"/>
                  <a:pt x="3922" y="8824"/>
                </a:cubicBezTo>
                <a:cubicBezTo>
                  <a:pt x="3922" y="8847"/>
                  <a:pt x="3905" y="8864"/>
                  <a:pt x="3882" y="8864"/>
                </a:cubicBezTo>
                <a:lnTo>
                  <a:pt x="3882" y="8864"/>
                </a:lnTo>
                <a:cubicBezTo>
                  <a:pt x="3860" y="8864"/>
                  <a:pt x="3842" y="8847"/>
                  <a:pt x="3842" y="8824"/>
                </a:cubicBezTo>
                <a:cubicBezTo>
                  <a:pt x="3842" y="8802"/>
                  <a:pt x="3860" y="8784"/>
                  <a:pt x="3882" y="8784"/>
                </a:cubicBezTo>
                <a:close/>
                <a:moveTo>
                  <a:pt x="4042" y="8784"/>
                </a:moveTo>
                <a:lnTo>
                  <a:pt x="4043" y="8784"/>
                </a:lnTo>
                <a:cubicBezTo>
                  <a:pt x="4065" y="8784"/>
                  <a:pt x="4083" y="8802"/>
                  <a:pt x="4083" y="8824"/>
                </a:cubicBezTo>
                <a:cubicBezTo>
                  <a:pt x="4083" y="8847"/>
                  <a:pt x="4065" y="8864"/>
                  <a:pt x="4043" y="8864"/>
                </a:cubicBezTo>
                <a:lnTo>
                  <a:pt x="4042" y="8864"/>
                </a:lnTo>
                <a:cubicBezTo>
                  <a:pt x="4020" y="8864"/>
                  <a:pt x="4002" y="8847"/>
                  <a:pt x="4002" y="8824"/>
                </a:cubicBezTo>
                <a:cubicBezTo>
                  <a:pt x="4002" y="8802"/>
                  <a:pt x="4020" y="8784"/>
                  <a:pt x="4042" y="8784"/>
                </a:cubicBezTo>
                <a:close/>
                <a:moveTo>
                  <a:pt x="4203" y="8784"/>
                </a:moveTo>
                <a:lnTo>
                  <a:pt x="4203" y="8784"/>
                </a:lnTo>
                <a:cubicBezTo>
                  <a:pt x="4225" y="8784"/>
                  <a:pt x="4243" y="8802"/>
                  <a:pt x="4243" y="8824"/>
                </a:cubicBezTo>
                <a:cubicBezTo>
                  <a:pt x="4243" y="8847"/>
                  <a:pt x="4225" y="8864"/>
                  <a:pt x="4203" y="8864"/>
                </a:cubicBezTo>
                <a:lnTo>
                  <a:pt x="4203" y="8864"/>
                </a:lnTo>
                <a:cubicBezTo>
                  <a:pt x="4180" y="8864"/>
                  <a:pt x="4163" y="8847"/>
                  <a:pt x="4163" y="8824"/>
                </a:cubicBezTo>
                <a:cubicBezTo>
                  <a:pt x="4163" y="8802"/>
                  <a:pt x="4180" y="8784"/>
                  <a:pt x="4203" y="8784"/>
                </a:cubicBezTo>
                <a:close/>
                <a:moveTo>
                  <a:pt x="4363" y="8784"/>
                </a:moveTo>
                <a:lnTo>
                  <a:pt x="4363" y="8784"/>
                </a:lnTo>
                <a:cubicBezTo>
                  <a:pt x="4385" y="8784"/>
                  <a:pt x="4403" y="8802"/>
                  <a:pt x="4403" y="8824"/>
                </a:cubicBezTo>
                <a:cubicBezTo>
                  <a:pt x="4403" y="8847"/>
                  <a:pt x="4385" y="8864"/>
                  <a:pt x="4363" y="8864"/>
                </a:cubicBezTo>
                <a:lnTo>
                  <a:pt x="4363" y="8864"/>
                </a:lnTo>
                <a:cubicBezTo>
                  <a:pt x="4341" y="8864"/>
                  <a:pt x="4323" y="8847"/>
                  <a:pt x="4323" y="8824"/>
                </a:cubicBezTo>
                <a:cubicBezTo>
                  <a:pt x="4323" y="8802"/>
                  <a:pt x="4341" y="8784"/>
                  <a:pt x="4363" y="8784"/>
                </a:cubicBezTo>
                <a:close/>
                <a:moveTo>
                  <a:pt x="4523" y="8784"/>
                </a:moveTo>
                <a:lnTo>
                  <a:pt x="4523" y="8784"/>
                </a:lnTo>
                <a:cubicBezTo>
                  <a:pt x="4545" y="8784"/>
                  <a:pt x="4563" y="8802"/>
                  <a:pt x="4563" y="8824"/>
                </a:cubicBezTo>
                <a:cubicBezTo>
                  <a:pt x="4563" y="8847"/>
                  <a:pt x="4545" y="8864"/>
                  <a:pt x="4523" y="8864"/>
                </a:cubicBezTo>
                <a:lnTo>
                  <a:pt x="4523" y="8864"/>
                </a:lnTo>
                <a:cubicBezTo>
                  <a:pt x="4501" y="8864"/>
                  <a:pt x="4483" y="8847"/>
                  <a:pt x="4483" y="8824"/>
                </a:cubicBezTo>
                <a:cubicBezTo>
                  <a:pt x="4483" y="8802"/>
                  <a:pt x="4501" y="8784"/>
                  <a:pt x="4523" y="8784"/>
                </a:cubicBezTo>
                <a:close/>
                <a:moveTo>
                  <a:pt x="4683" y="8784"/>
                </a:moveTo>
                <a:lnTo>
                  <a:pt x="4683" y="8784"/>
                </a:lnTo>
                <a:cubicBezTo>
                  <a:pt x="4705" y="8784"/>
                  <a:pt x="4723" y="8802"/>
                  <a:pt x="4723" y="8824"/>
                </a:cubicBezTo>
                <a:cubicBezTo>
                  <a:pt x="4723" y="8847"/>
                  <a:pt x="4705" y="8864"/>
                  <a:pt x="4683" y="8864"/>
                </a:cubicBezTo>
                <a:lnTo>
                  <a:pt x="4683" y="8864"/>
                </a:lnTo>
                <a:cubicBezTo>
                  <a:pt x="4661" y="8864"/>
                  <a:pt x="4643" y="8847"/>
                  <a:pt x="4643" y="8824"/>
                </a:cubicBezTo>
                <a:cubicBezTo>
                  <a:pt x="4643" y="8802"/>
                  <a:pt x="4661" y="8784"/>
                  <a:pt x="4683" y="8784"/>
                </a:cubicBezTo>
                <a:close/>
                <a:moveTo>
                  <a:pt x="4843" y="8784"/>
                </a:moveTo>
                <a:lnTo>
                  <a:pt x="4843" y="8784"/>
                </a:lnTo>
                <a:cubicBezTo>
                  <a:pt x="4865" y="8784"/>
                  <a:pt x="4883" y="8802"/>
                  <a:pt x="4883" y="8824"/>
                </a:cubicBezTo>
                <a:cubicBezTo>
                  <a:pt x="4883" y="8847"/>
                  <a:pt x="4865" y="8864"/>
                  <a:pt x="4843" y="8864"/>
                </a:cubicBezTo>
                <a:lnTo>
                  <a:pt x="4843" y="8864"/>
                </a:lnTo>
                <a:cubicBezTo>
                  <a:pt x="4821" y="8864"/>
                  <a:pt x="4803" y="8847"/>
                  <a:pt x="4803" y="8824"/>
                </a:cubicBezTo>
                <a:cubicBezTo>
                  <a:pt x="4803" y="8802"/>
                  <a:pt x="4821" y="8784"/>
                  <a:pt x="4843" y="8784"/>
                </a:cubicBezTo>
                <a:close/>
                <a:moveTo>
                  <a:pt x="5003" y="8784"/>
                </a:moveTo>
                <a:lnTo>
                  <a:pt x="5003" y="8784"/>
                </a:lnTo>
                <a:cubicBezTo>
                  <a:pt x="5025" y="8784"/>
                  <a:pt x="5043" y="8802"/>
                  <a:pt x="5043" y="8824"/>
                </a:cubicBezTo>
                <a:cubicBezTo>
                  <a:pt x="5043" y="8847"/>
                  <a:pt x="5025" y="8864"/>
                  <a:pt x="5003" y="8864"/>
                </a:cubicBezTo>
                <a:lnTo>
                  <a:pt x="5003" y="8864"/>
                </a:lnTo>
                <a:cubicBezTo>
                  <a:pt x="4981" y="8864"/>
                  <a:pt x="4963" y="8847"/>
                  <a:pt x="4963" y="8824"/>
                </a:cubicBezTo>
                <a:cubicBezTo>
                  <a:pt x="4963" y="8802"/>
                  <a:pt x="4981" y="8784"/>
                  <a:pt x="5003" y="8784"/>
                </a:cubicBezTo>
                <a:close/>
                <a:moveTo>
                  <a:pt x="5163" y="8784"/>
                </a:moveTo>
                <a:lnTo>
                  <a:pt x="5163" y="8784"/>
                </a:lnTo>
                <a:cubicBezTo>
                  <a:pt x="5185" y="8784"/>
                  <a:pt x="5203" y="8802"/>
                  <a:pt x="5203" y="8824"/>
                </a:cubicBezTo>
                <a:cubicBezTo>
                  <a:pt x="5203" y="8847"/>
                  <a:pt x="5185" y="8864"/>
                  <a:pt x="5163" y="8864"/>
                </a:cubicBezTo>
                <a:lnTo>
                  <a:pt x="5163" y="8864"/>
                </a:lnTo>
                <a:cubicBezTo>
                  <a:pt x="5141" y="8864"/>
                  <a:pt x="5123" y="8847"/>
                  <a:pt x="5123" y="8824"/>
                </a:cubicBezTo>
                <a:cubicBezTo>
                  <a:pt x="5123" y="8802"/>
                  <a:pt x="5141" y="8784"/>
                  <a:pt x="5163" y="8784"/>
                </a:cubicBezTo>
                <a:close/>
                <a:moveTo>
                  <a:pt x="5323" y="8784"/>
                </a:moveTo>
                <a:lnTo>
                  <a:pt x="5323" y="8784"/>
                </a:lnTo>
                <a:cubicBezTo>
                  <a:pt x="5345" y="8784"/>
                  <a:pt x="5363" y="8802"/>
                  <a:pt x="5363" y="8824"/>
                </a:cubicBezTo>
                <a:cubicBezTo>
                  <a:pt x="5363" y="8847"/>
                  <a:pt x="5345" y="8864"/>
                  <a:pt x="5323" y="8864"/>
                </a:cubicBezTo>
                <a:lnTo>
                  <a:pt x="5323" y="8864"/>
                </a:lnTo>
                <a:cubicBezTo>
                  <a:pt x="5301" y="8864"/>
                  <a:pt x="5283" y="8847"/>
                  <a:pt x="5283" y="8824"/>
                </a:cubicBezTo>
                <a:cubicBezTo>
                  <a:pt x="5283" y="8802"/>
                  <a:pt x="5301" y="8784"/>
                  <a:pt x="5323" y="8784"/>
                </a:cubicBezTo>
                <a:close/>
                <a:moveTo>
                  <a:pt x="5483" y="8784"/>
                </a:moveTo>
                <a:lnTo>
                  <a:pt x="5483" y="8784"/>
                </a:lnTo>
                <a:cubicBezTo>
                  <a:pt x="5505" y="8784"/>
                  <a:pt x="5523" y="8802"/>
                  <a:pt x="5523" y="8824"/>
                </a:cubicBezTo>
                <a:cubicBezTo>
                  <a:pt x="5523" y="8847"/>
                  <a:pt x="5505" y="8864"/>
                  <a:pt x="5483" y="8864"/>
                </a:cubicBezTo>
                <a:lnTo>
                  <a:pt x="5483" y="8864"/>
                </a:lnTo>
                <a:cubicBezTo>
                  <a:pt x="5461" y="8864"/>
                  <a:pt x="5443" y="8847"/>
                  <a:pt x="5443" y="8824"/>
                </a:cubicBezTo>
                <a:cubicBezTo>
                  <a:pt x="5443" y="8802"/>
                  <a:pt x="5461" y="8784"/>
                  <a:pt x="5483" y="8784"/>
                </a:cubicBezTo>
                <a:close/>
                <a:moveTo>
                  <a:pt x="5643" y="8784"/>
                </a:moveTo>
                <a:lnTo>
                  <a:pt x="5643" y="8784"/>
                </a:lnTo>
                <a:cubicBezTo>
                  <a:pt x="5665" y="8784"/>
                  <a:pt x="5683" y="8802"/>
                  <a:pt x="5683" y="8824"/>
                </a:cubicBezTo>
                <a:cubicBezTo>
                  <a:pt x="5683" y="8847"/>
                  <a:pt x="5665" y="8864"/>
                  <a:pt x="5643" y="8864"/>
                </a:cubicBezTo>
                <a:lnTo>
                  <a:pt x="5643" y="8864"/>
                </a:lnTo>
                <a:cubicBezTo>
                  <a:pt x="5621" y="8864"/>
                  <a:pt x="5603" y="8847"/>
                  <a:pt x="5603" y="8824"/>
                </a:cubicBezTo>
                <a:cubicBezTo>
                  <a:pt x="5603" y="8802"/>
                  <a:pt x="5621" y="8784"/>
                  <a:pt x="5643" y="8784"/>
                </a:cubicBezTo>
                <a:close/>
                <a:moveTo>
                  <a:pt x="5803" y="8784"/>
                </a:moveTo>
                <a:lnTo>
                  <a:pt x="5803" y="8784"/>
                </a:lnTo>
                <a:cubicBezTo>
                  <a:pt x="5826" y="8784"/>
                  <a:pt x="5843" y="8802"/>
                  <a:pt x="5843" y="8824"/>
                </a:cubicBezTo>
                <a:cubicBezTo>
                  <a:pt x="5843" y="8847"/>
                  <a:pt x="5826" y="8864"/>
                  <a:pt x="5803" y="8864"/>
                </a:cubicBezTo>
                <a:lnTo>
                  <a:pt x="5803" y="8864"/>
                </a:lnTo>
                <a:cubicBezTo>
                  <a:pt x="5781" y="8864"/>
                  <a:pt x="5763" y="8847"/>
                  <a:pt x="5763" y="8824"/>
                </a:cubicBezTo>
                <a:cubicBezTo>
                  <a:pt x="5763" y="8802"/>
                  <a:pt x="5781" y="8784"/>
                  <a:pt x="5803" y="8784"/>
                </a:cubicBezTo>
                <a:close/>
                <a:moveTo>
                  <a:pt x="5963" y="8784"/>
                </a:moveTo>
                <a:lnTo>
                  <a:pt x="5963" y="8784"/>
                </a:lnTo>
                <a:cubicBezTo>
                  <a:pt x="5986" y="8784"/>
                  <a:pt x="6003" y="8802"/>
                  <a:pt x="6003" y="8824"/>
                </a:cubicBezTo>
                <a:cubicBezTo>
                  <a:pt x="6003" y="8847"/>
                  <a:pt x="5986" y="8864"/>
                  <a:pt x="5963" y="8864"/>
                </a:cubicBezTo>
                <a:lnTo>
                  <a:pt x="5963" y="8864"/>
                </a:lnTo>
                <a:cubicBezTo>
                  <a:pt x="5941" y="8864"/>
                  <a:pt x="5923" y="8847"/>
                  <a:pt x="5923" y="8824"/>
                </a:cubicBezTo>
                <a:cubicBezTo>
                  <a:pt x="5923" y="8802"/>
                  <a:pt x="5941" y="8784"/>
                  <a:pt x="5963" y="8784"/>
                </a:cubicBezTo>
                <a:close/>
                <a:moveTo>
                  <a:pt x="6123" y="8784"/>
                </a:moveTo>
                <a:lnTo>
                  <a:pt x="6124" y="8784"/>
                </a:lnTo>
                <a:cubicBezTo>
                  <a:pt x="6146" y="8784"/>
                  <a:pt x="6164" y="8802"/>
                  <a:pt x="6164" y="8824"/>
                </a:cubicBezTo>
                <a:cubicBezTo>
                  <a:pt x="6164" y="8847"/>
                  <a:pt x="6146" y="8864"/>
                  <a:pt x="6124" y="8864"/>
                </a:cubicBezTo>
                <a:lnTo>
                  <a:pt x="6123" y="8864"/>
                </a:lnTo>
                <a:cubicBezTo>
                  <a:pt x="6101" y="8864"/>
                  <a:pt x="6083" y="8847"/>
                  <a:pt x="6083" y="8824"/>
                </a:cubicBezTo>
                <a:cubicBezTo>
                  <a:pt x="6083" y="8802"/>
                  <a:pt x="6101" y="8784"/>
                  <a:pt x="6123" y="8784"/>
                </a:cubicBezTo>
                <a:close/>
                <a:moveTo>
                  <a:pt x="6284" y="8784"/>
                </a:moveTo>
                <a:lnTo>
                  <a:pt x="6284" y="8784"/>
                </a:lnTo>
                <a:cubicBezTo>
                  <a:pt x="6306" y="8784"/>
                  <a:pt x="6324" y="8802"/>
                  <a:pt x="6324" y="8824"/>
                </a:cubicBezTo>
                <a:cubicBezTo>
                  <a:pt x="6324" y="8847"/>
                  <a:pt x="6306" y="8864"/>
                  <a:pt x="6284" y="8864"/>
                </a:cubicBezTo>
                <a:lnTo>
                  <a:pt x="6284" y="8864"/>
                </a:lnTo>
                <a:cubicBezTo>
                  <a:pt x="6261" y="8864"/>
                  <a:pt x="6244" y="8847"/>
                  <a:pt x="6244" y="8824"/>
                </a:cubicBezTo>
                <a:cubicBezTo>
                  <a:pt x="6244" y="8802"/>
                  <a:pt x="6261" y="8784"/>
                  <a:pt x="6284" y="8784"/>
                </a:cubicBezTo>
                <a:close/>
                <a:moveTo>
                  <a:pt x="6444" y="8784"/>
                </a:moveTo>
                <a:lnTo>
                  <a:pt x="6444" y="8784"/>
                </a:lnTo>
                <a:cubicBezTo>
                  <a:pt x="6466" y="8784"/>
                  <a:pt x="6484" y="8802"/>
                  <a:pt x="6484" y="8824"/>
                </a:cubicBezTo>
                <a:cubicBezTo>
                  <a:pt x="6484" y="8847"/>
                  <a:pt x="6466" y="8864"/>
                  <a:pt x="6444" y="8864"/>
                </a:cubicBezTo>
                <a:lnTo>
                  <a:pt x="6444" y="8864"/>
                </a:lnTo>
                <a:cubicBezTo>
                  <a:pt x="6422" y="8864"/>
                  <a:pt x="6404" y="8847"/>
                  <a:pt x="6404" y="8824"/>
                </a:cubicBezTo>
                <a:cubicBezTo>
                  <a:pt x="6404" y="8802"/>
                  <a:pt x="6422" y="8784"/>
                  <a:pt x="6444" y="8784"/>
                </a:cubicBezTo>
                <a:close/>
                <a:moveTo>
                  <a:pt x="6604" y="8784"/>
                </a:moveTo>
                <a:lnTo>
                  <a:pt x="6604" y="8784"/>
                </a:lnTo>
                <a:cubicBezTo>
                  <a:pt x="6626" y="8784"/>
                  <a:pt x="6644" y="8802"/>
                  <a:pt x="6644" y="8824"/>
                </a:cubicBezTo>
                <a:cubicBezTo>
                  <a:pt x="6644" y="8847"/>
                  <a:pt x="6626" y="8864"/>
                  <a:pt x="6604" y="8864"/>
                </a:cubicBezTo>
                <a:lnTo>
                  <a:pt x="6604" y="8864"/>
                </a:lnTo>
                <a:cubicBezTo>
                  <a:pt x="6582" y="8864"/>
                  <a:pt x="6564" y="8847"/>
                  <a:pt x="6564" y="8824"/>
                </a:cubicBezTo>
                <a:cubicBezTo>
                  <a:pt x="6564" y="8802"/>
                  <a:pt x="6582" y="8784"/>
                  <a:pt x="6604" y="8784"/>
                </a:cubicBezTo>
                <a:close/>
                <a:moveTo>
                  <a:pt x="6764" y="8784"/>
                </a:moveTo>
                <a:lnTo>
                  <a:pt x="6764" y="8784"/>
                </a:lnTo>
                <a:cubicBezTo>
                  <a:pt x="6786" y="8784"/>
                  <a:pt x="6804" y="8802"/>
                  <a:pt x="6804" y="8824"/>
                </a:cubicBezTo>
                <a:cubicBezTo>
                  <a:pt x="6804" y="8847"/>
                  <a:pt x="6786" y="8864"/>
                  <a:pt x="6764" y="8864"/>
                </a:cubicBezTo>
                <a:lnTo>
                  <a:pt x="6764" y="8864"/>
                </a:lnTo>
                <a:cubicBezTo>
                  <a:pt x="6742" y="8864"/>
                  <a:pt x="6724" y="8847"/>
                  <a:pt x="6724" y="8824"/>
                </a:cubicBezTo>
                <a:cubicBezTo>
                  <a:pt x="6724" y="8802"/>
                  <a:pt x="6742" y="8784"/>
                  <a:pt x="6764" y="8784"/>
                </a:cubicBezTo>
                <a:close/>
                <a:moveTo>
                  <a:pt x="6924" y="8784"/>
                </a:moveTo>
                <a:lnTo>
                  <a:pt x="6924" y="8784"/>
                </a:lnTo>
                <a:cubicBezTo>
                  <a:pt x="6946" y="8784"/>
                  <a:pt x="6964" y="8802"/>
                  <a:pt x="6964" y="8824"/>
                </a:cubicBezTo>
                <a:cubicBezTo>
                  <a:pt x="6964" y="8847"/>
                  <a:pt x="6946" y="8864"/>
                  <a:pt x="6924" y="8864"/>
                </a:cubicBezTo>
                <a:lnTo>
                  <a:pt x="6924" y="8864"/>
                </a:lnTo>
                <a:cubicBezTo>
                  <a:pt x="6902" y="8864"/>
                  <a:pt x="6884" y="8847"/>
                  <a:pt x="6884" y="8824"/>
                </a:cubicBezTo>
                <a:cubicBezTo>
                  <a:pt x="6884" y="8802"/>
                  <a:pt x="6902" y="8784"/>
                  <a:pt x="6924" y="8784"/>
                </a:cubicBezTo>
                <a:close/>
                <a:moveTo>
                  <a:pt x="7084" y="8784"/>
                </a:moveTo>
                <a:lnTo>
                  <a:pt x="7084" y="8784"/>
                </a:lnTo>
                <a:cubicBezTo>
                  <a:pt x="7106" y="8784"/>
                  <a:pt x="7124" y="8802"/>
                  <a:pt x="7124" y="8824"/>
                </a:cubicBezTo>
                <a:cubicBezTo>
                  <a:pt x="7124" y="8847"/>
                  <a:pt x="7106" y="8864"/>
                  <a:pt x="7084" y="8864"/>
                </a:cubicBezTo>
                <a:lnTo>
                  <a:pt x="7084" y="8864"/>
                </a:lnTo>
                <a:cubicBezTo>
                  <a:pt x="7062" y="8864"/>
                  <a:pt x="7044" y="8847"/>
                  <a:pt x="7044" y="8824"/>
                </a:cubicBezTo>
                <a:cubicBezTo>
                  <a:pt x="7044" y="8802"/>
                  <a:pt x="7062" y="8784"/>
                  <a:pt x="7084" y="8784"/>
                </a:cubicBezTo>
                <a:close/>
                <a:moveTo>
                  <a:pt x="7244" y="8784"/>
                </a:moveTo>
                <a:lnTo>
                  <a:pt x="7244" y="8784"/>
                </a:lnTo>
                <a:cubicBezTo>
                  <a:pt x="7266" y="8784"/>
                  <a:pt x="7284" y="8802"/>
                  <a:pt x="7284" y="8824"/>
                </a:cubicBezTo>
                <a:cubicBezTo>
                  <a:pt x="7284" y="8847"/>
                  <a:pt x="7266" y="8864"/>
                  <a:pt x="7244" y="8864"/>
                </a:cubicBezTo>
                <a:lnTo>
                  <a:pt x="7244" y="8864"/>
                </a:lnTo>
                <a:cubicBezTo>
                  <a:pt x="7222" y="8864"/>
                  <a:pt x="7204" y="8847"/>
                  <a:pt x="7204" y="8824"/>
                </a:cubicBezTo>
                <a:cubicBezTo>
                  <a:pt x="7204" y="8802"/>
                  <a:pt x="7222" y="8784"/>
                  <a:pt x="7244" y="8784"/>
                </a:cubicBezTo>
                <a:close/>
                <a:moveTo>
                  <a:pt x="7404" y="8784"/>
                </a:moveTo>
                <a:lnTo>
                  <a:pt x="7404" y="8784"/>
                </a:lnTo>
                <a:cubicBezTo>
                  <a:pt x="7426" y="8784"/>
                  <a:pt x="7444" y="8802"/>
                  <a:pt x="7444" y="8824"/>
                </a:cubicBezTo>
                <a:cubicBezTo>
                  <a:pt x="7444" y="8847"/>
                  <a:pt x="7426" y="8864"/>
                  <a:pt x="7404" y="8864"/>
                </a:cubicBezTo>
                <a:lnTo>
                  <a:pt x="7404" y="8864"/>
                </a:lnTo>
                <a:cubicBezTo>
                  <a:pt x="7382" y="8864"/>
                  <a:pt x="7364" y="8847"/>
                  <a:pt x="7364" y="8824"/>
                </a:cubicBezTo>
                <a:cubicBezTo>
                  <a:pt x="7364" y="8802"/>
                  <a:pt x="7382" y="8784"/>
                  <a:pt x="7404" y="8784"/>
                </a:cubicBezTo>
                <a:close/>
                <a:moveTo>
                  <a:pt x="7564" y="8784"/>
                </a:moveTo>
                <a:lnTo>
                  <a:pt x="7564" y="8784"/>
                </a:lnTo>
                <a:cubicBezTo>
                  <a:pt x="7586" y="8784"/>
                  <a:pt x="7604" y="8802"/>
                  <a:pt x="7604" y="8824"/>
                </a:cubicBezTo>
                <a:cubicBezTo>
                  <a:pt x="7604" y="8847"/>
                  <a:pt x="7586" y="8864"/>
                  <a:pt x="7564" y="8864"/>
                </a:cubicBezTo>
                <a:lnTo>
                  <a:pt x="7564" y="8864"/>
                </a:lnTo>
                <a:cubicBezTo>
                  <a:pt x="7542" y="8864"/>
                  <a:pt x="7524" y="8847"/>
                  <a:pt x="7524" y="8824"/>
                </a:cubicBezTo>
                <a:cubicBezTo>
                  <a:pt x="7524" y="8802"/>
                  <a:pt x="7542" y="8784"/>
                  <a:pt x="7564" y="8784"/>
                </a:cubicBezTo>
                <a:close/>
                <a:moveTo>
                  <a:pt x="7724" y="8784"/>
                </a:moveTo>
                <a:lnTo>
                  <a:pt x="7724" y="8784"/>
                </a:lnTo>
                <a:cubicBezTo>
                  <a:pt x="7746" y="8784"/>
                  <a:pt x="7764" y="8802"/>
                  <a:pt x="7764" y="8824"/>
                </a:cubicBezTo>
                <a:cubicBezTo>
                  <a:pt x="7764" y="8847"/>
                  <a:pt x="7746" y="8864"/>
                  <a:pt x="7724" y="8864"/>
                </a:cubicBezTo>
                <a:lnTo>
                  <a:pt x="7724" y="8864"/>
                </a:lnTo>
                <a:cubicBezTo>
                  <a:pt x="7702" y="8864"/>
                  <a:pt x="7684" y="8847"/>
                  <a:pt x="7684" y="8824"/>
                </a:cubicBezTo>
                <a:cubicBezTo>
                  <a:pt x="7684" y="8802"/>
                  <a:pt x="7702" y="8784"/>
                  <a:pt x="7724" y="8784"/>
                </a:cubicBezTo>
                <a:close/>
                <a:moveTo>
                  <a:pt x="7884" y="8784"/>
                </a:moveTo>
                <a:lnTo>
                  <a:pt x="7884" y="8784"/>
                </a:lnTo>
                <a:cubicBezTo>
                  <a:pt x="7907" y="8784"/>
                  <a:pt x="7924" y="8802"/>
                  <a:pt x="7924" y="8824"/>
                </a:cubicBezTo>
                <a:cubicBezTo>
                  <a:pt x="7924" y="8847"/>
                  <a:pt x="7907" y="8864"/>
                  <a:pt x="7884" y="8864"/>
                </a:cubicBezTo>
                <a:lnTo>
                  <a:pt x="7884" y="8864"/>
                </a:lnTo>
                <a:cubicBezTo>
                  <a:pt x="7862" y="8864"/>
                  <a:pt x="7844" y="8847"/>
                  <a:pt x="7844" y="8824"/>
                </a:cubicBezTo>
                <a:cubicBezTo>
                  <a:pt x="7844" y="8802"/>
                  <a:pt x="7862" y="8784"/>
                  <a:pt x="7884" y="8784"/>
                </a:cubicBezTo>
                <a:close/>
                <a:moveTo>
                  <a:pt x="8044" y="8784"/>
                </a:moveTo>
                <a:lnTo>
                  <a:pt x="8045" y="8784"/>
                </a:lnTo>
                <a:cubicBezTo>
                  <a:pt x="8067" y="8784"/>
                  <a:pt x="8085" y="8802"/>
                  <a:pt x="8085" y="8824"/>
                </a:cubicBezTo>
                <a:cubicBezTo>
                  <a:pt x="8085" y="8847"/>
                  <a:pt x="8067" y="8864"/>
                  <a:pt x="8045" y="8864"/>
                </a:cubicBezTo>
                <a:lnTo>
                  <a:pt x="8044" y="8864"/>
                </a:lnTo>
                <a:cubicBezTo>
                  <a:pt x="8022" y="8864"/>
                  <a:pt x="8004" y="8847"/>
                  <a:pt x="8004" y="8824"/>
                </a:cubicBezTo>
                <a:cubicBezTo>
                  <a:pt x="8004" y="8802"/>
                  <a:pt x="8022" y="8784"/>
                  <a:pt x="8044" y="8784"/>
                </a:cubicBezTo>
                <a:close/>
                <a:moveTo>
                  <a:pt x="8205" y="8784"/>
                </a:moveTo>
                <a:lnTo>
                  <a:pt x="8205" y="8784"/>
                </a:lnTo>
                <a:cubicBezTo>
                  <a:pt x="8227" y="8784"/>
                  <a:pt x="8245" y="8802"/>
                  <a:pt x="8245" y="8824"/>
                </a:cubicBezTo>
                <a:cubicBezTo>
                  <a:pt x="8245" y="8847"/>
                  <a:pt x="8227" y="8864"/>
                  <a:pt x="8205" y="8864"/>
                </a:cubicBezTo>
                <a:lnTo>
                  <a:pt x="8205" y="8864"/>
                </a:lnTo>
                <a:cubicBezTo>
                  <a:pt x="8182" y="8864"/>
                  <a:pt x="8165" y="8847"/>
                  <a:pt x="8165" y="8824"/>
                </a:cubicBezTo>
                <a:cubicBezTo>
                  <a:pt x="8165" y="8802"/>
                  <a:pt x="8182" y="8784"/>
                  <a:pt x="8205" y="8784"/>
                </a:cubicBezTo>
                <a:close/>
                <a:moveTo>
                  <a:pt x="8365" y="8784"/>
                </a:moveTo>
                <a:lnTo>
                  <a:pt x="8365" y="8784"/>
                </a:lnTo>
                <a:cubicBezTo>
                  <a:pt x="8387" y="8784"/>
                  <a:pt x="8405" y="8802"/>
                  <a:pt x="8405" y="8824"/>
                </a:cubicBezTo>
                <a:cubicBezTo>
                  <a:pt x="8405" y="8847"/>
                  <a:pt x="8387" y="8864"/>
                  <a:pt x="8365" y="8864"/>
                </a:cubicBezTo>
                <a:lnTo>
                  <a:pt x="8365" y="8864"/>
                </a:lnTo>
                <a:cubicBezTo>
                  <a:pt x="8343" y="8864"/>
                  <a:pt x="8325" y="8847"/>
                  <a:pt x="8325" y="8824"/>
                </a:cubicBezTo>
                <a:cubicBezTo>
                  <a:pt x="8325" y="8802"/>
                  <a:pt x="8343" y="8784"/>
                  <a:pt x="8365" y="8784"/>
                </a:cubicBezTo>
                <a:close/>
                <a:moveTo>
                  <a:pt x="8525" y="8784"/>
                </a:moveTo>
                <a:lnTo>
                  <a:pt x="8525" y="8784"/>
                </a:lnTo>
                <a:cubicBezTo>
                  <a:pt x="8547" y="8784"/>
                  <a:pt x="8565" y="8802"/>
                  <a:pt x="8565" y="8824"/>
                </a:cubicBezTo>
                <a:cubicBezTo>
                  <a:pt x="8565" y="8847"/>
                  <a:pt x="8547" y="8864"/>
                  <a:pt x="8525" y="8864"/>
                </a:cubicBezTo>
                <a:lnTo>
                  <a:pt x="8525" y="8864"/>
                </a:lnTo>
                <a:cubicBezTo>
                  <a:pt x="8503" y="8864"/>
                  <a:pt x="8485" y="8847"/>
                  <a:pt x="8485" y="8824"/>
                </a:cubicBezTo>
                <a:cubicBezTo>
                  <a:pt x="8485" y="8802"/>
                  <a:pt x="8503" y="8784"/>
                  <a:pt x="8525" y="8784"/>
                </a:cubicBezTo>
                <a:close/>
                <a:moveTo>
                  <a:pt x="8685" y="8784"/>
                </a:moveTo>
                <a:lnTo>
                  <a:pt x="8685" y="8784"/>
                </a:lnTo>
                <a:cubicBezTo>
                  <a:pt x="8707" y="8784"/>
                  <a:pt x="8725" y="8802"/>
                  <a:pt x="8725" y="8824"/>
                </a:cubicBezTo>
                <a:cubicBezTo>
                  <a:pt x="8725" y="8847"/>
                  <a:pt x="8707" y="8864"/>
                  <a:pt x="8685" y="8864"/>
                </a:cubicBezTo>
                <a:lnTo>
                  <a:pt x="8685" y="8864"/>
                </a:lnTo>
                <a:cubicBezTo>
                  <a:pt x="8663" y="8864"/>
                  <a:pt x="8645" y="8847"/>
                  <a:pt x="8645" y="8824"/>
                </a:cubicBezTo>
                <a:cubicBezTo>
                  <a:pt x="8645" y="8802"/>
                  <a:pt x="8663" y="8784"/>
                  <a:pt x="8685" y="8784"/>
                </a:cubicBezTo>
                <a:close/>
                <a:moveTo>
                  <a:pt x="8845" y="8784"/>
                </a:moveTo>
                <a:lnTo>
                  <a:pt x="8845" y="8784"/>
                </a:lnTo>
                <a:cubicBezTo>
                  <a:pt x="8867" y="8784"/>
                  <a:pt x="8885" y="8802"/>
                  <a:pt x="8885" y="8824"/>
                </a:cubicBezTo>
                <a:cubicBezTo>
                  <a:pt x="8885" y="8847"/>
                  <a:pt x="8867" y="8864"/>
                  <a:pt x="8845" y="8864"/>
                </a:cubicBezTo>
                <a:lnTo>
                  <a:pt x="8845" y="8864"/>
                </a:lnTo>
                <a:cubicBezTo>
                  <a:pt x="8823" y="8864"/>
                  <a:pt x="8805" y="8847"/>
                  <a:pt x="8805" y="8824"/>
                </a:cubicBezTo>
                <a:cubicBezTo>
                  <a:pt x="8805" y="8802"/>
                  <a:pt x="8823" y="8784"/>
                  <a:pt x="8845" y="8784"/>
                </a:cubicBezTo>
                <a:close/>
                <a:moveTo>
                  <a:pt x="9005" y="8784"/>
                </a:moveTo>
                <a:lnTo>
                  <a:pt x="9005" y="8784"/>
                </a:lnTo>
                <a:cubicBezTo>
                  <a:pt x="9027" y="8784"/>
                  <a:pt x="9045" y="8802"/>
                  <a:pt x="9045" y="8824"/>
                </a:cubicBezTo>
                <a:cubicBezTo>
                  <a:pt x="9045" y="8847"/>
                  <a:pt x="9027" y="8864"/>
                  <a:pt x="9005" y="8864"/>
                </a:cubicBezTo>
                <a:lnTo>
                  <a:pt x="9005" y="8864"/>
                </a:lnTo>
                <a:cubicBezTo>
                  <a:pt x="8983" y="8864"/>
                  <a:pt x="8965" y="8847"/>
                  <a:pt x="8965" y="8824"/>
                </a:cubicBezTo>
                <a:cubicBezTo>
                  <a:pt x="8965" y="8802"/>
                  <a:pt x="8983" y="8784"/>
                  <a:pt x="9005" y="8784"/>
                </a:cubicBezTo>
                <a:close/>
                <a:moveTo>
                  <a:pt x="9165" y="8784"/>
                </a:moveTo>
                <a:lnTo>
                  <a:pt x="9165" y="8784"/>
                </a:lnTo>
                <a:cubicBezTo>
                  <a:pt x="9187" y="8784"/>
                  <a:pt x="9205" y="8802"/>
                  <a:pt x="9205" y="8824"/>
                </a:cubicBezTo>
                <a:cubicBezTo>
                  <a:pt x="9205" y="8847"/>
                  <a:pt x="9187" y="8864"/>
                  <a:pt x="9165" y="8864"/>
                </a:cubicBezTo>
                <a:lnTo>
                  <a:pt x="9165" y="8864"/>
                </a:lnTo>
                <a:cubicBezTo>
                  <a:pt x="9143" y="8864"/>
                  <a:pt x="9125" y="8847"/>
                  <a:pt x="9125" y="8824"/>
                </a:cubicBezTo>
                <a:cubicBezTo>
                  <a:pt x="9125" y="8802"/>
                  <a:pt x="9143" y="8784"/>
                  <a:pt x="9165" y="8784"/>
                </a:cubicBezTo>
                <a:close/>
                <a:moveTo>
                  <a:pt x="9325" y="8784"/>
                </a:moveTo>
                <a:lnTo>
                  <a:pt x="9325" y="8784"/>
                </a:lnTo>
                <a:cubicBezTo>
                  <a:pt x="9347" y="8784"/>
                  <a:pt x="9365" y="8802"/>
                  <a:pt x="9365" y="8824"/>
                </a:cubicBezTo>
                <a:cubicBezTo>
                  <a:pt x="9365" y="8847"/>
                  <a:pt x="9347" y="8864"/>
                  <a:pt x="9325" y="8864"/>
                </a:cubicBezTo>
                <a:lnTo>
                  <a:pt x="9325" y="8864"/>
                </a:lnTo>
                <a:cubicBezTo>
                  <a:pt x="9303" y="8864"/>
                  <a:pt x="9285" y="8847"/>
                  <a:pt x="9285" y="8824"/>
                </a:cubicBezTo>
                <a:cubicBezTo>
                  <a:pt x="9285" y="8802"/>
                  <a:pt x="9303" y="8784"/>
                  <a:pt x="9325" y="8784"/>
                </a:cubicBezTo>
                <a:close/>
                <a:moveTo>
                  <a:pt x="9485" y="8784"/>
                </a:moveTo>
                <a:lnTo>
                  <a:pt x="9485" y="8784"/>
                </a:lnTo>
                <a:cubicBezTo>
                  <a:pt x="9507" y="8784"/>
                  <a:pt x="9525" y="8802"/>
                  <a:pt x="9525" y="8824"/>
                </a:cubicBezTo>
                <a:cubicBezTo>
                  <a:pt x="9525" y="8847"/>
                  <a:pt x="9507" y="8864"/>
                  <a:pt x="9485" y="8864"/>
                </a:cubicBezTo>
                <a:lnTo>
                  <a:pt x="9485" y="8864"/>
                </a:lnTo>
                <a:cubicBezTo>
                  <a:pt x="9463" y="8864"/>
                  <a:pt x="9445" y="8847"/>
                  <a:pt x="9445" y="8824"/>
                </a:cubicBezTo>
                <a:cubicBezTo>
                  <a:pt x="9445" y="8802"/>
                  <a:pt x="9463" y="8784"/>
                  <a:pt x="9485" y="8784"/>
                </a:cubicBezTo>
                <a:close/>
                <a:moveTo>
                  <a:pt x="9645" y="8784"/>
                </a:moveTo>
                <a:lnTo>
                  <a:pt x="9645" y="8784"/>
                </a:lnTo>
                <a:cubicBezTo>
                  <a:pt x="9667" y="8784"/>
                  <a:pt x="9685" y="8802"/>
                  <a:pt x="9685" y="8824"/>
                </a:cubicBezTo>
                <a:cubicBezTo>
                  <a:pt x="9685" y="8847"/>
                  <a:pt x="9667" y="8864"/>
                  <a:pt x="9645" y="8864"/>
                </a:cubicBezTo>
                <a:lnTo>
                  <a:pt x="9645" y="8864"/>
                </a:lnTo>
                <a:cubicBezTo>
                  <a:pt x="9623" y="8864"/>
                  <a:pt x="9605" y="8847"/>
                  <a:pt x="9605" y="8824"/>
                </a:cubicBezTo>
                <a:cubicBezTo>
                  <a:pt x="9605" y="8802"/>
                  <a:pt x="9623" y="8784"/>
                  <a:pt x="9645" y="8784"/>
                </a:cubicBezTo>
                <a:close/>
                <a:moveTo>
                  <a:pt x="9805" y="8784"/>
                </a:moveTo>
                <a:lnTo>
                  <a:pt x="9805" y="8784"/>
                </a:lnTo>
                <a:cubicBezTo>
                  <a:pt x="9827" y="8784"/>
                  <a:pt x="9845" y="8802"/>
                  <a:pt x="9845" y="8824"/>
                </a:cubicBezTo>
                <a:cubicBezTo>
                  <a:pt x="9845" y="8847"/>
                  <a:pt x="9827" y="8864"/>
                  <a:pt x="9805" y="8864"/>
                </a:cubicBezTo>
                <a:lnTo>
                  <a:pt x="9805" y="8864"/>
                </a:lnTo>
                <a:cubicBezTo>
                  <a:pt x="9783" y="8864"/>
                  <a:pt x="9765" y="8847"/>
                  <a:pt x="9765" y="8824"/>
                </a:cubicBezTo>
                <a:cubicBezTo>
                  <a:pt x="9765" y="8802"/>
                  <a:pt x="9783" y="8784"/>
                  <a:pt x="9805" y="8784"/>
                </a:cubicBezTo>
                <a:close/>
                <a:moveTo>
                  <a:pt x="9965" y="8784"/>
                </a:moveTo>
                <a:lnTo>
                  <a:pt x="9965" y="8784"/>
                </a:lnTo>
                <a:cubicBezTo>
                  <a:pt x="9988" y="8784"/>
                  <a:pt x="10005" y="8802"/>
                  <a:pt x="10005" y="8824"/>
                </a:cubicBezTo>
                <a:cubicBezTo>
                  <a:pt x="10005" y="8847"/>
                  <a:pt x="9988" y="8864"/>
                  <a:pt x="9965" y="8864"/>
                </a:cubicBezTo>
                <a:lnTo>
                  <a:pt x="9965" y="8864"/>
                </a:lnTo>
                <a:cubicBezTo>
                  <a:pt x="9943" y="8864"/>
                  <a:pt x="9925" y="8847"/>
                  <a:pt x="9925" y="8824"/>
                </a:cubicBezTo>
                <a:cubicBezTo>
                  <a:pt x="9925" y="8802"/>
                  <a:pt x="9943" y="8784"/>
                  <a:pt x="9965" y="8784"/>
                </a:cubicBezTo>
                <a:close/>
                <a:moveTo>
                  <a:pt x="10125" y="8784"/>
                </a:moveTo>
                <a:lnTo>
                  <a:pt x="10126" y="8784"/>
                </a:lnTo>
                <a:cubicBezTo>
                  <a:pt x="10148" y="8784"/>
                  <a:pt x="10166" y="8802"/>
                  <a:pt x="10166" y="8824"/>
                </a:cubicBezTo>
                <a:cubicBezTo>
                  <a:pt x="10166" y="8847"/>
                  <a:pt x="10148" y="8864"/>
                  <a:pt x="10126" y="8864"/>
                </a:cubicBezTo>
                <a:lnTo>
                  <a:pt x="10125" y="8864"/>
                </a:lnTo>
                <a:cubicBezTo>
                  <a:pt x="10103" y="8864"/>
                  <a:pt x="10085" y="8847"/>
                  <a:pt x="10085" y="8824"/>
                </a:cubicBezTo>
                <a:cubicBezTo>
                  <a:pt x="10085" y="8802"/>
                  <a:pt x="10103" y="8784"/>
                  <a:pt x="10125" y="8784"/>
                </a:cubicBezTo>
                <a:close/>
                <a:moveTo>
                  <a:pt x="10286" y="8784"/>
                </a:moveTo>
                <a:lnTo>
                  <a:pt x="10286" y="8784"/>
                </a:lnTo>
                <a:cubicBezTo>
                  <a:pt x="10308" y="8784"/>
                  <a:pt x="10326" y="8802"/>
                  <a:pt x="10326" y="8824"/>
                </a:cubicBezTo>
                <a:cubicBezTo>
                  <a:pt x="10326" y="8847"/>
                  <a:pt x="10308" y="8864"/>
                  <a:pt x="10286" y="8864"/>
                </a:cubicBezTo>
                <a:lnTo>
                  <a:pt x="10286" y="8864"/>
                </a:lnTo>
                <a:cubicBezTo>
                  <a:pt x="10263" y="8864"/>
                  <a:pt x="10246" y="8847"/>
                  <a:pt x="10246" y="8824"/>
                </a:cubicBezTo>
                <a:cubicBezTo>
                  <a:pt x="10246" y="8802"/>
                  <a:pt x="10263" y="8784"/>
                  <a:pt x="10286" y="8784"/>
                </a:cubicBezTo>
                <a:close/>
                <a:moveTo>
                  <a:pt x="10446" y="8784"/>
                </a:moveTo>
                <a:lnTo>
                  <a:pt x="10446" y="8784"/>
                </a:lnTo>
                <a:cubicBezTo>
                  <a:pt x="10468" y="8784"/>
                  <a:pt x="10486" y="8802"/>
                  <a:pt x="10486" y="8824"/>
                </a:cubicBezTo>
                <a:cubicBezTo>
                  <a:pt x="10486" y="8847"/>
                  <a:pt x="10468" y="8864"/>
                  <a:pt x="10446" y="8864"/>
                </a:cubicBezTo>
                <a:lnTo>
                  <a:pt x="10446" y="8864"/>
                </a:lnTo>
                <a:cubicBezTo>
                  <a:pt x="10424" y="8864"/>
                  <a:pt x="10406" y="8847"/>
                  <a:pt x="10406" y="8824"/>
                </a:cubicBezTo>
                <a:cubicBezTo>
                  <a:pt x="10406" y="8802"/>
                  <a:pt x="10424" y="8784"/>
                  <a:pt x="10446" y="8784"/>
                </a:cubicBezTo>
                <a:close/>
                <a:moveTo>
                  <a:pt x="10606" y="8784"/>
                </a:moveTo>
                <a:lnTo>
                  <a:pt x="10606" y="8784"/>
                </a:lnTo>
                <a:cubicBezTo>
                  <a:pt x="10628" y="8784"/>
                  <a:pt x="10646" y="8802"/>
                  <a:pt x="10646" y="8824"/>
                </a:cubicBezTo>
                <a:cubicBezTo>
                  <a:pt x="10646" y="8847"/>
                  <a:pt x="10628" y="8864"/>
                  <a:pt x="10606" y="8864"/>
                </a:cubicBezTo>
                <a:lnTo>
                  <a:pt x="10606" y="8864"/>
                </a:lnTo>
                <a:cubicBezTo>
                  <a:pt x="10584" y="8864"/>
                  <a:pt x="10566" y="8847"/>
                  <a:pt x="10566" y="8824"/>
                </a:cubicBezTo>
                <a:cubicBezTo>
                  <a:pt x="10566" y="8802"/>
                  <a:pt x="10584" y="8784"/>
                  <a:pt x="10606" y="8784"/>
                </a:cubicBezTo>
                <a:close/>
                <a:moveTo>
                  <a:pt x="10766" y="8784"/>
                </a:moveTo>
                <a:lnTo>
                  <a:pt x="10766" y="8784"/>
                </a:lnTo>
                <a:cubicBezTo>
                  <a:pt x="10788" y="8784"/>
                  <a:pt x="10806" y="8802"/>
                  <a:pt x="10806" y="8824"/>
                </a:cubicBezTo>
                <a:cubicBezTo>
                  <a:pt x="10806" y="8847"/>
                  <a:pt x="10788" y="8864"/>
                  <a:pt x="10766" y="8864"/>
                </a:cubicBezTo>
                <a:lnTo>
                  <a:pt x="10766" y="8864"/>
                </a:lnTo>
                <a:cubicBezTo>
                  <a:pt x="10744" y="8864"/>
                  <a:pt x="10726" y="8847"/>
                  <a:pt x="10726" y="8824"/>
                </a:cubicBezTo>
                <a:cubicBezTo>
                  <a:pt x="10726" y="8802"/>
                  <a:pt x="10744" y="8784"/>
                  <a:pt x="10766" y="8784"/>
                </a:cubicBezTo>
                <a:close/>
                <a:moveTo>
                  <a:pt x="10926" y="8784"/>
                </a:moveTo>
                <a:lnTo>
                  <a:pt x="10926" y="8784"/>
                </a:lnTo>
                <a:cubicBezTo>
                  <a:pt x="10948" y="8784"/>
                  <a:pt x="10966" y="8802"/>
                  <a:pt x="10966" y="8824"/>
                </a:cubicBezTo>
                <a:cubicBezTo>
                  <a:pt x="10966" y="8847"/>
                  <a:pt x="10948" y="8864"/>
                  <a:pt x="10926" y="8864"/>
                </a:cubicBezTo>
                <a:lnTo>
                  <a:pt x="10926" y="8864"/>
                </a:lnTo>
                <a:cubicBezTo>
                  <a:pt x="10904" y="8864"/>
                  <a:pt x="10886" y="8847"/>
                  <a:pt x="10886" y="8824"/>
                </a:cubicBezTo>
                <a:cubicBezTo>
                  <a:pt x="10886" y="8802"/>
                  <a:pt x="10904" y="8784"/>
                  <a:pt x="10926" y="8784"/>
                </a:cubicBezTo>
                <a:close/>
                <a:moveTo>
                  <a:pt x="11086" y="8784"/>
                </a:moveTo>
                <a:lnTo>
                  <a:pt x="11086" y="8784"/>
                </a:lnTo>
                <a:cubicBezTo>
                  <a:pt x="11108" y="8784"/>
                  <a:pt x="11126" y="8802"/>
                  <a:pt x="11126" y="8824"/>
                </a:cubicBezTo>
                <a:cubicBezTo>
                  <a:pt x="11126" y="8847"/>
                  <a:pt x="11108" y="8864"/>
                  <a:pt x="11086" y="8864"/>
                </a:cubicBezTo>
                <a:lnTo>
                  <a:pt x="11086" y="8864"/>
                </a:lnTo>
                <a:cubicBezTo>
                  <a:pt x="11064" y="8864"/>
                  <a:pt x="11046" y="8847"/>
                  <a:pt x="11046" y="8824"/>
                </a:cubicBezTo>
                <a:cubicBezTo>
                  <a:pt x="11046" y="8802"/>
                  <a:pt x="11064" y="8784"/>
                  <a:pt x="11086" y="8784"/>
                </a:cubicBezTo>
                <a:close/>
                <a:moveTo>
                  <a:pt x="11246" y="8784"/>
                </a:moveTo>
                <a:lnTo>
                  <a:pt x="11246" y="8784"/>
                </a:lnTo>
                <a:cubicBezTo>
                  <a:pt x="11268" y="8784"/>
                  <a:pt x="11286" y="8802"/>
                  <a:pt x="11286" y="8824"/>
                </a:cubicBezTo>
                <a:cubicBezTo>
                  <a:pt x="11286" y="8847"/>
                  <a:pt x="11268" y="8864"/>
                  <a:pt x="11246" y="8864"/>
                </a:cubicBezTo>
                <a:lnTo>
                  <a:pt x="11246" y="8864"/>
                </a:lnTo>
                <a:cubicBezTo>
                  <a:pt x="11224" y="8864"/>
                  <a:pt x="11206" y="8847"/>
                  <a:pt x="11206" y="8824"/>
                </a:cubicBezTo>
                <a:cubicBezTo>
                  <a:pt x="11206" y="8802"/>
                  <a:pt x="11224" y="8784"/>
                  <a:pt x="11246" y="8784"/>
                </a:cubicBezTo>
                <a:close/>
                <a:moveTo>
                  <a:pt x="11406" y="8784"/>
                </a:moveTo>
                <a:lnTo>
                  <a:pt x="11406" y="8784"/>
                </a:lnTo>
                <a:cubicBezTo>
                  <a:pt x="11428" y="8784"/>
                  <a:pt x="11446" y="8802"/>
                  <a:pt x="11446" y="8824"/>
                </a:cubicBezTo>
                <a:cubicBezTo>
                  <a:pt x="11446" y="8847"/>
                  <a:pt x="11428" y="8864"/>
                  <a:pt x="11406" y="8864"/>
                </a:cubicBezTo>
                <a:lnTo>
                  <a:pt x="11406" y="8864"/>
                </a:lnTo>
                <a:cubicBezTo>
                  <a:pt x="11384" y="8864"/>
                  <a:pt x="11366" y="8847"/>
                  <a:pt x="11366" y="8824"/>
                </a:cubicBezTo>
                <a:cubicBezTo>
                  <a:pt x="11366" y="8802"/>
                  <a:pt x="11384" y="8784"/>
                  <a:pt x="11406" y="8784"/>
                </a:cubicBezTo>
                <a:close/>
                <a:moveTo>
                  <a:pt x="11566" y="8784"/>
                </a:moveTo>
                <a:lnTo>
                  <a:pt x="11566" y="8784"/>
                </a:lnTo>
                <a:cubicBezTo>
                  <a:pt x="11588" y="8784"/>
                  <a:pt x="11606" y="8802"/>
                  <a:pt x="11606" y="8824"/>
                </a:cubicBezTo>
                <a:cubicBezTo>
                  <a:pt x="11606" y="8847"/>
                  <a:pt x="11588" y="8864"/>
                  <a:pt x="11566" y="8864"/>
                </a:cubicBezTo>
                <a:lnTo>
                  <a:pt x="11566" y="8864"/>
                </a:lnTo>
                <a:cubicBezTo>
                  <a:pt x="11544" y="8864"/>
                  <a:pt x="11526" y="8847"/>
                  <a:pt x="11526" y="8824"/>
                </a:cubicBezTo>
                <a:cubicBezTo>
                  <a:pt x="11526" y="8802"/>
                  <a:pt x="11544" y="8784"/>
                  <a:pt x="11566" y="8784"/>
                </a:cubicBezTo>
                <a:close/>
                <a:moveTo>
                  <a:pt x="11726" y="8784"/>
                </a:moveTo>
                <a:lnTo>
                  <a:pt x="11726" y="8784"/>
                </a:lnTo>
                <a:cubicBezTo>
                  <a:pt x="11748" y="8784"/>
                  <a:pt x="11766" y="8802"/>
                  <a:pt x="11766" y="8824"/>
                </a:cubicBezTo>
                <a:cubicBezTo>
                  <a:pt x="11766" y="8847"/>
                  <a:pt x="11748" y="8864"/>
                  <a:pt x="11726" y="8864"/>
                </a:cubicBezTo>
                <a:lnTo>
                  <a:pt x="11726" y="8864"/>
                </a:lnTo>
                <a:cubicBezTo>
                  <a:pt x="11704" y="8864"/>
                  <a:pt x="11686" y="8847"/>
                  <a:pt x="11686" y="8824"/>
                </a:cubicBezTo>
                <a:cubicBezTo>
                  <a:pt x="11686" y="8802"/>
                  <a:pt x="11704" y="8784"/>
                  <a:pt x="11726" y="8784"/>
                </a:cubicBezTo>
                <a:close/>
                <a:moveTo>
                  <a:pt x="11886" y="8784"/>
                </a:moveTo>
                <a:lnTo>
                  <a:pt x="11886" y="8784"/>
                </a:lnTo>
                <a:cubicBezTo>
                  <a:pt x="11909" y="8784"/>
                  <a:pt x="11926" y="8802"/>
                  <a:pt x="11926" y="8824"/>
                </a:cubicBezTo>
                <a:cubicBezTo>
                  <a:pt x="11926" y="8847"/>
                  <a:pt x="11909" y="8864"/>
                  <a:pt x="11886" y="8864"/>
                </a:cubicBezTo>
                <a:lnTo>
                  <a:pt x="11886" y="8864"/>
                </a:lnTo>
                <a:cubicBezTo>
                  <a:pt x="11864" y="8864"/>
                  <a:pt x="11846" y="8847"/>
                  <a:pt x="11846" y="8824"/>
                </a:cubicBezTo>
                <a:cubicBezTo>
                  <a:pt x="11846" y="8802"/>
                  <a:pt x="11864" y="8784"/>
                  <a:pt x="11886" y="8784"/>
                </a:cubicBezTo>
                <a:close/>
                <a:moveTo>
                  <a:pt x="12046" y="8784"/>
                </a:moveTo>
                <a:lnTo>
                  <a:pt x="12047" y="8784"/>
                </a:lnTo>
                <a:cubicBezTo>
                  <a:pt x="12069" y="8784"/>
                  <a:pt x="12087" y="8802"/>
                  <a:pt x="12087" y="8824"/>
                </a:cubicBezTo>
                <a:cubicBezTo>
                  <a:pt x="12087" y="8847"/>
                  <a:pt x="12069" y="8864"/>
                  <a:pt x="12047" y="8864"/>
                </a:cubicBezTo>
                <a:lnTo>
                  <a:pt x="12046" y="8864"/>
                </a:lnTo>
                <a:cubicBezTo>
                  <a:pt x="12024" y="8864"/>
                  <a:pt x="12006" y="8847"/>
                  <a:pt x="12006" y="8824"/>
                </a:cubicBezTo>
                <a:cubicBezTo>
                  <a:pt x="12006" y="8802"/>
                  <a:pt x="12024" y="8784"/>
                  <a:pt x="12046" y="8784"/>
                </a:cubicBezTo>
                <a:close/>
                <a:moveTo>
                  <a:pt x="12207" y="8784"/>
                </a:moveTo>
                <a:lnTo>
                  <a:pt x="12207" y="8784"/>
                </a:lnTo>
                <a:cubicBezTo>
                  <a:pt x="12229" y="8784"/>
                  <a:pt x="12247" y="8802"/>
                  <a:pt x="12247" y="8824"/>
                </a:cubicBezTo>
                <a:cubicBezTo>
                  <a:pt x="12247" y="8847"/>
                  <a:pt x="12229" y="8864"/>
                  <a:pt x="12207" y="8864"/>
                </a:cubicBezTo>
                <a:lnTo>
                  <a:pt x="12207" y="8864"/>
                </a:lnTo>
                <a:cubicBezTo>
                  <a:pt x="12184" y="8864"/>
                  <a:pt x="12167" y="8847"/>
                  <a:pt x="12167" y="8824"/>
                </a:cubicBezTo>
                <a:cubicBezTo>
                  <a:pt x="12167" y="8802"/>
                  <a:pt x="12184" y="8784"/>
                  <a:pt x="12207" y="8784"/>
                </a:cubicBezTo>
                <a:close/>
                <a:moveTo>
                  <a:pt x="12367" y="8784"/>
                </a:moveTo>
                <a:lnTo>
                  <a:pt x="12367" y="8784"/>
                </a:lnTo>
                <a:cubicBezTo>
                  <a:pt x="12389" y="8784"/>
                  <a:pt x="12407" y="8802"/>
                  <a:pt x="12407" y="8824"/>
                </a:cubicBezTo>
                <a:cubicBezTo>
                  <a:pt x="12407" y="8847"/>
                  <a:pt x="12389" y="8864"/>
                  <a:pt x="12367" y="8864"/>
                </a:cubicBezTo>
                <a:lnTo>
                  <a:pt x="12367" y="8864"/>
                </a:lnTo>
                <a:cubicBezTo>
                  <a:pt x="12345" y="8864"/>
                  <a:pt x="12327" y="8847"/>
                  <a:pt x="12327" y="8824"/>
                </a:cubicBezTo>
                <a:cubicBezTo>
                  <a:pt x="12327" y="8802"/>
                  <a:pt x="12345" y="8784"/>
                  <a:pt x="12367" y="8784"/>
                </a:cubicBezTo>
                <a:close/>
                <a:moveTo>
                  <a:pt x="12527" y="8784"/>
                </a:moveTo>
                <a:lnTo>
                  <a:pt x="12527" y="8784"/>
                </a:lnTo>
                <a:cubicBezTo>
                  <a:pt x="12549" y="8784"/>
                  <a:pt x="12567" y="8802"/>
                  <a:pt x="12567" y="8824"/>
                </a:cubicBezTo>
                <a:cubicBezTo>
                  <a:pt x="12567" y="8847"/>
                  <a:pt x="12549" y="8864"/>
                  <a:pt x="12527" y="8864"/>
                </a:cubicBezTo>
                <a:lnTo>
                  <a:pt x="12527" y="8864"/>
                </a:lnTo>
                <a:cubicBezTo>
                  <a:pt x="12505" y="8864"/>
                  <a:pt x="12487" y="8847"/>
                  <a:pt x="12487" y="8824"/>
                </a:cubicBezTo>
                <a:cubicBezTo>
                  <a:pt x="12487" y="8802"/>
                  <a:pt x="12505" y="8784"/>
                  <a:pt x="12527" y="8784"/>
                </a:cubicBezTo>
                <a:close/>
                <a:moveTo>
                  <a:pt x="12687" y="8784"/>
                </a:moveTo>
                <a:lnTo>
                  <a:pt x="12687" y="8784"/>
                </a:lnTo>
                <a:cubicBezTo>
                  <a:pt x="12709" y="8784"/>
                  <a:pt x="12727" y="8802"/>
                  <a:pt x="12727" y="8824"/>
                </a:cubicBezTo>
                <a:cubicBezTo>
                  <a:pt x="12727" y="8847"/>
                  <a:pt x="12709" y="8864"/>
                  <a:pt x="12687" y="8864"/>
                </a:cubicBezTo>
                <a:lnTo>
                  <a:pt x="12687" y="8864"/>
                </a:lnTo>
                <a:cubicBezTo>
                  <a:pt x="12665" y="8864"/>
                  <a:pt x="12647" y="8847"/>
                  <a:pt x="12647" y="8824"/>
                </a:cubicBezTo>
                <a:cubicBezTo>
                  <a:pt x="12647" y="8802"/>
                  <a:pt x="12665" y="8784"/>
                  <a:pt x="12687" y="8784"/>
                </a:cubicBezTo>
                <a:close/>
                <a:moveTo>
                  <a:pt x="12847" y="8784"/>
                </a:moveTo>
                <a:lnTo>
                  <a:pt x="12847" y="8784"/>
                </a:lnTo>
                <a:cubicBezTo>
                  <a:pt x="12869" y="8784"/>
                  <a:pt x="12887" y="8802"/>
                  <a:pt x="12887" y="8824"/>
                </a:cubicBezTo>
                <a:cubicBezTo>
                  <a:pt x="12887" y="8847"/>
                  <a:pt x="12869" y="8864"/>
                  <a:pt x="12847" y="8864"/>
                </a:cubicBezTo>
                <a:lnTo>
                  <a:pt x="12847" y="8864"/>
                </a:lnTo>
                <a:cubicBezTo>
                  <a:pt x="12825" y="8864"/>
                  <a:pt x="12807" y="8847"/>
                  <a:pt x="12807" y="8824"/>
                </a:cubicBezTo>
                <a:cubicBezTo>
                  <a:pt x="12807" y="8802"/>
                  <a:pt x="12825" y="8784"/>
                  <a:pt x="12847" y="8784"/>
                </a:cubicBezTo>
                <a:close/>
                <a:moveTo>
                  <a:pt x="13007" y="8784"/>
                </a:moveTo>
                <a:lnTo>
                  <a:pt x="13007" y="8784"/>
                </a:lnTo>
                <a:cubicBezTo>
                  <a:pt x="13029" y="8784"/>
                  <a:pt x="13047" y="8802"/>
                  <a:pt x="13047" y="8824"/>
                </a:cubicBezTo>
                <a:cubicBezTo>
                  <a:pt x="13047" y="8847"/>
                  <a:pt x="13029" y="8864"/>
                  <a:pt x="13007" y="8864"/>
                </a:cubicBezTo>
                <a:lnTo>
                  <a:pt x="13007" y="8864"/>
                </a:lnTo>
                <a:cubicBezTo>
                  <a:pt x="12985" y="8864"/>
                  <a:pt x="12967" y="8847"/>
                  <a:pt x="12967" y="8824"/>
                </a:cubicBezTo>
                <a:cubicBezTo>
                  <a:pt x="12967" y="8802"/>
                  <a:pt x="12985" y="8784"/>
                  <a:pt x="13007" y="8784"/>
                </a:cubicBezTo>
                <a:close/>
                <a:moveTo>
                  <a:pt x="13167" y="8784"/>
                </a:moveTo>
                <a:lnTo>
                  <a:pt x="13167" y="8784"/>
                </a:lnTo>
                <a:cubicBezTo>
                  <a:pt x="13189" y="8784"/>
                  <a:pt x="13207" y="8802"/>
                  <a:pt x="13207" y="8824"/>
                </a:cubicBezTo>
                <a:cubicBezTo>
                  <a:pt x="13207" y="8847"/>
                  <a:pt x="13189" y="8864"/>
                  <a:pt x="13167" y="8864"/>
                </a:cubicBezTo>
                <a:lnTo>
                  <a:pt x="13167" y="8864"/>
                </a:lnTo>
                <a:cubicBezTo>
                  <a:pt x="13145" y="8864"/>
                  <a:pt x="13127" y="8847"/>
                  <a:pt x="13127" y="8824"/>
                </a:cubicBezTo>
                <a:cubicBezTo>
                  <a:pt x="13127" y="8802"/>
                  <a:pt x="13145" y="8784"/>
                  <a:pt x="13167" y="8784"/>
                </a:cubicBezTo>
                <a:close/>
                <a:moveTo>
                  <a:pt x="13327" y="8784"/>
                </a:moveTo>
                <a:lnTo>
                  <a:pt x="13327" y="8784"/>
                </a:lnTo>
                <a:cubicBezTo>
                  <a:pt x="13349" y="8784"/>
                  <a:pt x="13367" y="8802"/>
                  <a:pt x="13367" y="8824"/>
                </a:cubicBezTo>
                <a:cubicBezTo>
                  <a:pt x="13367" y="8847"/>
                  <a:pt x="13349" y="8864"/>
                  <a:pt x="13327" y="8864"/>
                </a:cubicBezTo>
                <a:lnTo>
                  <a:pt x="13327" y="8864"/>
                </a:lnTo>
                <a:cubicBezTo>
                  <a:pt x="13305" y="8864"/>
                  <a:pt x="13287" y="8847"/>
                  <a:pt x="13287" y="8824"/>
                </a:cubicBezTo>
                <a:cubicBezTo>
                  <a:pt x="13287" y="8802"/>
                  <a:pt x="13305" y="8784"/>
                  <a:pt x="13327" y="8784"/>
                </a:cubicBezTo>
                <a:close/>
                <a:moveTo>
                  <a:pt x="13487" y="8784"/>
                </a:moveTo>
                <a:lnTo>
                  <a:pt x="13487" y="8784"/>
                </a:lnTo>
                <a:cubicBezTo>
                  <a:pt x="13509" y="8784"/>
                  <a:pt x="13527" y="8802"/>
                  <a:pt x="13527" y="8824"/>
                </a:cubicBezTo>
                <a:cubicBezTo>
                  <a:pt x="13527" y="8847"/>
                  <a:pt x="13509" y="8864"/>
                  <a:pt x="13487" y="8864"/>
                </a:cubicBezTo>
                <a:lnTo>
                  <a:pt x="13487" y="8864"/>
                </a:lnTo>
                <a:cubicBezTo>
                  <a:pt x="13465" y="8864"/>
                  <a:pt x="13447" y="8847"/>
                  <a:pt x="13447" y="8824"/>
                </a:cubicBezTo>
                <a:cubicBezTo>
                  <a:pt x="13447" y="8802"/>
                  <a:pt x="13465" y="8784"/>
                  <a:pt x="13487" y="8784"/>
                </a:cubicBezTo>
                <a:close/>
                <a:moveTo>
                  <a:pt x="13647" y="8784"/>
                </a:moveTo>
                <a:lnTo>
                  <a:pt x="13647" y="8784"/>
                </a:lnTo>
                <a:cubicBezTo>
                  <a:pt x="13669" y="8784"/>
                  <a:pt x="13687" y="8802"/>
                  <a:pt x="13687" y="8824"/>
                </a:cubicBezTo>
                <a:cubicBezTo>
                  <a:pt x="13687" y="8847"/>
                  <a:pt x="13669" y="8864"/>
                  <a:pt x="13647" y="8864"/>
                </a:cubicBezTo>
                <a:lnTo>
                  <a:pt x="13647" y="8864"/>
                </a:lnTo>
                <a:cubicBezTo>
                  <a:pt x="13625" y="8864"/>
                  <a:pt x="13607" y="8847"/>
                  <a:pt x="13607" y="8824"/>
                </a:cubicBezTo>
                <a:cubicBezTo>
                  <a:pt x="13607" y="8802"/>
                  <a:pt x="13625" y="8784"/>
                  <a:pt x="13647" y="8784"/>
                </a:cubicBezTo>
                <a:close/>
                <a:moveTo>
                  <a:pt x="13807" y="8784"/>
                </a:moveTo>
                <a:lnTo>
                  <a:pt x="13807" y="8784"/>
                </a:lnTo>
                <a:cubicBezTo>
                  <a:pt x="13829" y="8784"/>
                  <a:pt x="13847" y="8802"/>
                  <a:pt x="13847" y="8824"/>
                </a:cubicBezTo>
                <a:cubicBezTo>
                  <a:pt x="13847" y="8847"/>
                  <a:pt x="13829" y="8864"/>
                  <a:pt x="13807" y="8864"/>
                </a:cubicBezTo>
                <a:lnTo>
                  <a:pt x="13807" y="8864"/>
                </a:lnTo>
                <a:cubicBezTo>
                  <a:pt x="13785" y="8864"/>
                  <a:pt x="13767" y="8847"/>
                  <a:pt x="13767" y="8824"/>
                </a:cubicBezTo>
                <a:cubicBezTo>
                  <a:pt x="13767" y="8802"/>
                  <a:pt x="13785" y="8784"/>
                  <a:pt x="13807" y="8784"/>
                </a:cubicBezTo>
                <a:close/>
                <a:moveTo>
                  <a:pt x="13967" y="8784"/>
                </a:moveTo>
                <a:lnTo>
                  <a:pt x="13967" y="8784"/>
                </a:lnTo>
                <a:cubicBezTo>
                  <a:pt x="13990" y="8784"/>
                  <a:pt x="14007" y="8802"/>
                  <a:pt x="14007" y="8824"/>
                </a:cubicBezTo>
                <a:cubicBezTo>
                  <a:pt x="14007" y="8847"/>
                  <a:pt x="13990" y="8864"/>
                  <a:pt x="13967" y="8864"/>
                </a:cubicBezTo>
                <a:lnTo>
                  <a:pt x="13967" y="8864"/>
                </a:lnTo>
                <a:cubicBezTo>
                  <a:pt x="13945" y="8864"/>
                  <a:pt x="13927" y="8847"/>
                  <a:pt x="13927" y="8824"/>
                </a:cubicBezTo>
                <a:cubicBezTo>
                  <a:pt x="13927" y="8802"/>
                  <a:pt x="13945" y="8784"/>
                  <a:pt x="13967" y="8784"/>
                </a:cubicBezTo>
                <a:close/>
                <a:moveTo>
                  <a:pt x="14127" y="8784"/>
                </a:moveTo>
                <a:lnTo>
                  <a:pt x="14128" y="8784"/>
                </a:lnTo>
                <a:cubicBezTo>
                  <a:pt x="14150" y="8784"/>
                  <a:pt x="14168" y="8802"/>
                  <a:pt x="14168" y="8824"/>
                </a:cubicBezTo>
                <a:cubicBezTo>
                  <a:pt x="14168" y="8847"/>
                  <a:pt x="14150" y="8864"/>
                  <a:pt x="14128" y="8864"/>
                </a:cubicBezTo>
                <a:lnTo>
                  <a:pt x="14127" y="8864"/>
                </a:lnTo>
                <a:cubicBezTo>
                  <a:pt x="14105" y="8864"/>
                  <a:pt x="14087" y="8847"/>
                  <a:pt x="14087" y="8824"/>
                </a:cubicBezTo>
                <a:cubicBezTo>
                  <a:pt x="14087" y="8802"/>
                  <a:pt x="14105" y="8784"/>
                  <a:pt x="14127" y="8784"/>
                </a:cubicBezTo>
                <a:close/>
                <a:moveTo>
                  <a:pt x="14288" y="8784"/>
                </a:moveTo>
                <a:lnTo>
                  <a:pt x="14288" y="8784"/>
                </a:lnTo>
                <a:cubicBezTo>
                  <a:pt x="14310" y="8784"/>
                  <a:pt x="14328" y="8802"/>
                  <a:pt x="14328" y="8824"/>
                </a:cubicBezTo>
                <a:cubicBezTo>
                  <a:pt x="14328" y="8847"/>
                  <a:pt x="14310" y="8864"/>
                  <a:pt x="14288" y="8864"/>
                </a:cubicBezTo>
                <a:lnTo>
                  <a:pt x="14288" y="8864"/>
                </a:lnTo>
                <a:cubicBezTo>
                  <a:pt x="14265" y="8864"/>
                  <a:pt x="14248" y="8847"/>
                  <a:pt x="14248" y="8824"/>
                </a:cubicBezTo>
                <a:cubicBezTo>
                  <a:pt x="14248" y="8802"/>
                  <a:pt x="14265" y="8784"/>
                  <a:pt x="14288" y="8784"/>
                </a:cubicBezTo>
                <a:close/>
                <a:moveTo>
                  <a:pt x="14448" y="8784"/>
                </a:moveTo>
                <a:lnTo>
                  <a:pt x="14448" y="8784"/>
                </a:lnTo>
                <a:cubicBezTo>
                  <a:pt x="14470" y="8784"/>
                  <a:pt x="14488" y="8802"/>
                  <a:pt x="14488" y="8824"/>
                </a:cubicBezTo>
                <a:cubicBezTo>
                  <a:pt x="14488" y="8847"/>
                  <a:pt x="14470" y="8864"/>
                  <a:pt x="14448" y="8864"/>
                </a:cubicBezTo>
                <a:lnTo>
                  <a:pt x="14448" y="8864"/>
                </a:lnTo>
                <a:cubicBezTo>
                  <a:pt x="14426" y="8864"/>
                  <a:pt x="14408" y="8847"/>
                  <a:pt x="14408" y="8824"/>
                </a:cubicBezTo>
                <a:cubicBezTo>
                  <a:pt x="14408" y="8802"/>
                  <a:pt x="14426" y="8784"/>
                  <a:pt x="14448" y="8784"/>
                </a:cubicBezTo>
                <a:close/>
                <a:moveTo>
                  <a:pt x="14608" y="8784"/>
                </a:moveTo>
                <a:lnTo>
                  <a:pt x="14608" y="8784"/>
                </a:lnTo>
                <a:cubicBezTo>
                  <a:pt x="14630" y="8784"/>
                  <a:pt x="14648" y="8802"/>
                  <a:pt x="14648" y="8824"/>
                </a:cubicBezTo>
                <a:cubicBezTo>
                  <a:pt x="14648" y="8847"/>
                  <a:pt x="14630" y="8864"/>
                  <a:pt x="14608" y="8864"/>
                </a:cubicBezTo>
                <a:lnTo>
                  <a:pt x="14608" y="8864"/>
                </a:lnTo>
                <a:cubicBezTo>
                  <a:pt x="14586" y="8864"/>
                  <a:pt x="14568" y="8847"/>
                  <a:pt x="14568" y="8824"/>
                </a:cubicBezTo>
                <a:cubicBezTo>
                  <a:pt x="14568" y="8802"/>
                  <a:pt x="14586" y="8784"/>
                  <a:pt x="14608" y="8784"/>
                </a:cubicBezTo>
                <a:close/>
                <a:moveTo>
                  <a:pt x="14768" y="8784"/>
                </a:moveTo>
                <a:lnTo>
                  <a:pt x="14768" y="8784"/>
                </a:lnTo>
                <a:cubicBezTo>
                  <a:pt x="14790" y="8784"/>
                  <a:pt x="14808" y="8802"/>
                  <a:pt x="14808" y="8824"/>
                </a:cubicBezTo>
                <a:cubicBezTo>
                  <a:pt x="14808" y="8847"/>
                  <a:pt x="14790" y="8864"/>
                  <a:pt x="14768" y="8864"/>
                </a:cubicBezTo>
                <a:lnTo>
                  <a:pt x="14768" y="8864"/>
                </a:lnTo>
                <a:cubicBezTo>
                  <a:pt x="14746" y="8864"/>
                  <a:pt x="14728" y="8847"/>
                  <a:pt x="14728" y="8824"/>
                </a:cubicBezTo>
                <a:cubicBezTo>
                  <a:pt x="14728" y="8802"/>
                  <a:pt x="14746" y="8784"/>
                  <a:pt x="14768" y="8784"/>
                </a:cubicBezTo>
                <a:close/>
                <a:moveTo>
                  <a:pt x="14928" y="8784"/>
                </a:moveTo>
                <a:lnTo>
                  <a:pt x="14928" y="8784"/>
                </a:lnTo>
                <a:cubicBezTo>
                  <a:pt x="14950" y="8784"/>
                  <a:pt x="14968" y="8802"/>
                  <a:pt x="14968" y="8824"/>
                </a:cubicBezTo>
                <a:cubicBezTo>
                  <a:pt x="14968" y="8847"/>
                  <a:pt x="14950" y="8864"/>
                  <a:pt x="14928" y="8864"/>
                </a:cubicBezTo>
                <a:lnTo>
                  <a:pt x="14928" y="8864"/>
                </a:lnTo>
                <a:cubicBezTo>
                  <a:pt x="14906" y="8864"/>
                  <a:pt x="14888" y="8847"/>
                  <a:pt x="14888" y="8824"/>
                </a:cubicBezTo>
                <a:cubicBezTo>
                  <a:pt x="14888" y="8802"/>
                  <a:pt x="14906" y="8784"/>
                  <a:pt x="14928" y="8784"/>
                </a:cubicBezTo>
                <a:close/>
                <a:moveTo>
                  <a:pt x="40" y="6592"/>
                </a:moveTo>
                <a:lnTo>
                  <a:pt x="41" y="6592"/>
                </a:lnTo>
                <a:cubicBezTo>
                  <a:pt x="63" y="6592"/>
                  <a:pt x="81" y="6610"/>
                  <a:pt x="81" y="6632"/>
                </a:cubicBezTo>
                <a:cubicBezTo>
                  <a:pt x="81" y="6655"/>
                  <a:pt x="63" y="6672"/>
                  <a:pt x="41" y="6672"/>
                </a:cubicBezTo>
                <a:lnTo>
                  <a:pt x="40" y="6672"/>
                </a:lnTo>
                <a:cubicBezTo>
                  <a:pt x="18" y="6672"/>
                  <a:pt x="0" y="6655"/>
                  <a:pt x="0" y="6632"/>
                </a:cubicBezTo>
                <a:cubicBezTo>
                  <a:pt x="0" y="6610"/>
                  <a:pt x="18" y="6592"/>
                  <a:pt x="40" y="6592"/>
                </a:cubicBezTo>
                <a:close/>
                <a:moveTo>
                  <a:pt x="201" y="6592"/>
                </a:moveTo>
                <a:lnTo>
                  <a:pt x="201" y="6592"/>
                </a:lnTo>
                <a:cubicBezTo>
                  <a:pt x="223" y="6592"/>
                  <a:pt x="241" y="6610"/>
                  <a:pt x="241" y="6632"/>
                </a:cubicBezTo>
                <a:cubicBezTo>
                  <a:pt x="241" y="6655"/>
                  <a:pt x="223" y="6672"/>
                  <a:pt x="201" y="6672"/>
                </a:cubicBezTo>
                <a:lnTo>
                  <a:pt x="201" y="6672"/>
                </a:lnTo>
                <a:cubicBezTo>
                  <a:pt x="178" y="6672"/>
                  <a:pt x="161" y="6655"/>
                  <a:pt x="161" y="6632"/>
                </a:cubicBezTo>
                <a:cubicBezTo>
                  <a:pt x="161" y="6610"/>
                  <a:pt x="178" y="6592"/>
                  <a:pt x="201" y="6592"/>
                </a:cubicBezTo>
                <a:close/>
                <a:moveTo>
                  <a:pt x="361" y="6592"/>
                </a:moveTo>
                <a:lnTo>
                  <a:pt x="361" y="6592"/>
                </a:lnTo>
                <a:cubicBezTo>
                  <a:pt x="383" y="6592"/>
                  <a:pt x="401" y="6610"/>
                  <a:pt x="401" y="6632"/>
                </a:cubicBezTo>
                <a:cubicBezTo>
                  <a:pt x="401" y="6655"/>
                  <a:pt x="383" y="6672"/>
                  <a:pt x="361" y="6672"/>
                </a:cubicBezTo>
                <a:lnTo>
                  <a:pt x="361" y="6672"/>
                </a:lnTo>
                <a:cubicBezTo>
                  <a:pt x="339" y="6672"/>
                  <a:pt x="321" y="6655"/>
                  <a:pt x="321" y="6632"/>
                </a:cubicBezTo>
                <a:cubicBezTo>
                  <a:pt x="321" y="6610"/>
                  <a:pt x="339" y="6592"/>
                  <a:pt x="361" y="6592"/>
                </a:cubicBezTo>
                <a:close/>
                <a:moveTo>
                  <a:pt x="521" y="6592"/>
                </a:moveTo>
                <a:lnTo>
                  <a:pt x="521" y="6592"/>
                </a:lnTo>
                <a:cubicBezTo>
                  <a:pt x="543" y="6592"/>
                  <a:pt x="561" y="6610"/>
                  <a:pt x="561" y="6632"/>
                </a:cubicBezTo>
                <a:cubicBezTo>
                  <a:pt x="561" y="6655"/>
                  <a:pt x="543" y="6672"/>
                  <a:pt x="521" y="6672"/>
                </a:cubicBezTo>
                <a:lnTo>
                  <a:pt x="521" y="6672"/>
                </a:lnTo>
                <a:cubicBezTo>
                  <a:pt x="499" y="6672"/>
                  <a:pt x="481" y="6655"/>
                  <a:pt x="481" y="6632"/>
                </a:cubicBezTo>
                <a:cubicBezTo>
                  <a:pt x="481" y="6610"/>
                  <a:pt x="499" y="6592"/>
                  <a:pt x="521" y="6592"/>
                </a:cubicBezTo>
                <a:close/>
                <a:moveTo>
                  <a:pt x="681" y="6592"/>
                </a:moveTo>
                <a:lnTo>
                  <a:pt x="681" y="6592"/>
                </a:lnTo>
                <a:cubicBezTo>
                  <a:pt x="703" y="6592"/>
                  <a:pt x="721" y="6610"/>
                  <a:pt x="721" y="6632"/>
                </a:cubicBezTo>
                <a:cubicBezTo>
                  <a:pt x="721" y="6655"/>
                  <a:pt x="703" y="6672"/>
                  <a:pt x="681" y="6672"/>
                </a:cubicBezTo>
                <a:lnTo>
                  <a:pt x="681" y="6672"/>
                </a:lnTo>
                <a:cubicBezTo>
                  <a:pt x="659" y="6672"/>
                  <a:pt x="641" y="6655"/>
                  <a:pt x="641" y="6632"/>
                </a:cubicBezTo>
                <a:cubicBezTo>
                  <a:pt x="641" y="6610"/>
                  <a:pt x="659" y="6592"/>
                  <a:pt x="681" y="6592"/>
                </a:cubicBezTo>
                <a:close/>
                <a:moveTo>
                  <a:pt x="841" y="6592"/>
                </a:moveTo>
                <a:lnTo>
                  <a:pt x="841" y="6592"/>
                </a:lnTo>
                <a:cubicBezTo>
                  <a:pt x="863" y="6592"/>
                  <a:pt x="881" y="6610"/>
                  <a:pt x="881" y="6632"/>
                </a:cubicBezTo>
                <a:cubicBezTo>
                  <a:pt x="881" y="6655"/>
                  <a:pt x="863" y="6672"/>
                  <a:pt x="841" y="6672"/>
                </a:cubicBezTo>
                <a:lnTo>
                  <a:pt x="841" y="6672"/>
                </a:lnTo>
                <a:cubicBezTo>
                  <a:pt x="819" y="6672"/>
                  <a:pt x="801" y="6655"/>
                  <a:pt x="801" y="6632"/>
                </a:cubicBezTo>
                <a:cubicBezTo>
                  <a:pt x="801" y="6610"/>
                  <a:pt x="819" y="6592"/>
                  <a:pt x="841" y="6592"/>
                </a:cubicBezTo>
                <a:close/>
                <a:moveTo>
                  <a:pt x="1001" y="6592"/>
                </a:moveTo>
                <a:lnTo>
                  <a:pt x="1001" y="6592"/>
                </a:lnTo>
                <a:cubicBezTo>
                  <a:pt x="1023" y="6592"/>
                  <a:pt x="1041" y="6610"/>
                  <a:pt x="1041" y="6632"/>
                </a:cubicBezTo>
                <a:cubicBezTo>
                  <a:pt x="1041" y="6655"/>
                  <a:pt x="1023" y="6672"/>
                  <a:pt x="1001" y="6672"/>
                </a:cubicBezTo>
                <a:lnTo>
                  <a:pt x="1001" y="6672"/>
                </a:lnTo>
                <a:cubicBezTo>
                  <a:pt x="979" y="6672"/>
                  <a:pt x="961" y="6655"/>
                  <a:pt x="961" y="6632"/>
                </a:cubicBezTo>
                <a:cubicBezTo>
                  <a:pt x="961" y="6610"/>
                  <a:pt x="979" y="6592"/>
                  <a:pt x="1001" y="6592"/>
                </a:cubicBezTo>
                <a:close/>
                <a:moveTo>
                  <a:pt x="1161" y="6592"/>
                </a:moveTo>
                <a:lnTo>
                  <a:pt x="1161" y="6592"/>
                </a:lnTo>
                <a:cubicBezTo>
                  <a:pt x="1183" y="6592"/>
                  <a:pt x="1201" y="6610"/>
                  <a:pt x="1201" y="6632"/>
                </a:cubicBezTo>
                <a:cubicBezTo>
                  <a:pt x="1201" y="6655"/>
                  <a:pt x="1183" y="6672"/>
                  <a:pt x="1161" y="6672"/>
                </a:cubicBezTo>
                <a:lnTo>
                  <a:pt x="1161" y="6672"/>
                </a:lnTo>
                <a:cubicBezTo>
                  <a:pt x="1139" y="6672"/>
                  <a:pt x="1121" y="6655"/>
                  <a:pt x="1121" y="6632"/>
                </a:cubicBezTo>
                <a:cubicBezTo>
                  <a:pt x="1121" y="6610"/>
                  <a:pt x="1139" y="6592"/>
                  <a:pt x="1161" y="6592"/>
                </a:cubicBezTo>
                <a:close/>
                <a:moveTo>
                  <a:pt x="1321" y="6592"/>
                </a:moveTo>
                <a:lnTo>
                  <a:pt x="1321" y="6592"/>
                </a:lnTo>
                <a:cubicBezTo>
                  <a:pt x="1343" y="6592"/>
                  <a:pt x="1361" y="6610"/>
                  <a:pt x="1361" y="6632"/>
                </a:cubicBezTo>
                <a:cubicBezTo>
                  <a:pt x="1361" y="6655"/>
                  <a:pt x="1343" y="6672"/>
                  <a:pt x="1321" y="6672"/>
                </a:cubicBezTo>
                <a:lnTo>
                  <a:pt x="1321" y="6672"/>
                </a:lnTo>
                <a:cubicBezTo>
                  <a:pt x="1299" y="6672"/>
                  <a:pt x="1281" y="6655"/>
                  <a:pt x="1281" y="6632"/>
                </a:cubicBezTo>
                <a:cubicBezTo>
                  <a:pt x="1281" y="6610"/>
                  <a:pt x="1299" y="6592"/>
                  <a:pt x="1321" y="6592"/>
                </a:cubicBezTo>
                <a:close/>
                <a:moveTo>
                  <a:pt x="1481" y="6592"/>
                </a:moveTo>
                <a:lnTo>
                  <a:pt x="1481" y="6592"/>
                </a:lnTo>
                <a:cubicBezTo>
                  <a:pt x="1503" y="6592"/>
                  <a:pt x="1521" y="6610"/>
                  <a:pt x="1521" y="6632"/>
                </a:cubicBezTo>
                <a:cubicBezTo>
                  <a:pt x="1521" y="6655"/>
                  <a:pt x="1503" y="6672"/>
                  <a:pt x="1481" y="6672"/>
                </a:cubicBezTo>
                <a:lnTo>
                  <a:pt x="1481" y="6672"/>
                </a:lnTo>
                <a:cubicBezTo>
                  <a:pt x="1459" y="6672"/>
                  <a:pt x="1441" y="6655"/>
                  <a:pt x="1441" y="6632"/>
                </a:cubicBezTo>
                <a:cubicBezTo>
                  <a:pt x="1441" y="6610"/>
                  <a:pt x="1459" y="6592"/>
                  <a:pt x="1481" y="6592"/>
                </a:cubicBezTo>
                <a:close/>
                <a:moveTo>
                  <a:pt x="1641" y="6592"/>
                </a:moveTo>
                <a:lnTo>
                  <a:pt x="1641" y="6592"/>
                </a:lnTo>
                <a:cubicBezTo>
                  <a:pt x="1663" y="6592"/>
                  <a:pt x="1681" y="6610"/>
                  <a:pt x="1681" y="6632"/>
                </a:cubicBezTo>
                <a:cubicBezTo>
                  <a:pt x="1681" y="6655"/>
                  <a:pt x="1663" y="6672"/>
                  <a:pt x="1641" y="6672"/>
                </a:cubicBezTo>
                <a:lnTo>
                  <a:pt x="1641" y="6672"/>
                </a:lnTo>
                <a:cubicBezTo>
                  <a:pt x="1619" y="6672"/>
                  <a:pt x="1601" y="6655"/>
                  <a:pt x="1601" y="6632"/>
                </a:cubicBezTo>
                <a:cubicBezTo>
                  <a:pt x="1601" y="6610"/>
                  <a:pt x="1619" y="6592"/>
                  <a:pt x="1641" y="6592"/>
                </a:cubicBezTo>
                <a:close/>
                <a:moveTo>
                  <a:pt x="1801" y="6592"/>
                </a:moveTo>
                <a:lnTo>
                  <a:pt x="1801" y="6592"/>
                </a:lnTo>
                <a:cubicBezTo>
                  <a:pt x="1824" y="6592"/>
                  <a:pt x="1841" y="6610"/>
                  <a:pt x="1841" y="6632"/>
                </a:cubicBezTo>
                <a:cubicBezTo>
                  <a:pt x="1841" y="6655"/>
                  <a:pt x="1824" y="6672"/>
                  <a:pt x="1801" y="6672"/>
                </a:cubicBezTo>
                <a:lnTo>
                  <a:pt x="1801" y="6672"/>
                </a:lnTo>
                <a:cubicBezTo>
                  <a:pt x="1779" y="6672"/>
                  <a:pt x="1761" y="6655"/>
                  <a:pt x="1761" y="6632"/>
                </a:cubicBezTo>
                <a:cubicBezTo>
                  <a:pt x="1761" y="6610"/>
                  <a:pt x="1779" y="6592"/>
                  <a:pt x="1801" y="6592"/>
                </a:cubicBezTo>
                <a:close/>
                <a:moveTo>
                  <a:pt x="1961" y="6592"/>
                </a:moveTo>
                <a:lnTo>
                  <a:pt x="1962" y="6592"/>
                </a:lnTo>
                <a:cubicBezTo>
                  <a:pt x="1984" y="6592"/>
                  <a:pt x="2002" y="6610"/>
                  <a:pt x="2002" y="6632"/>
                </a:cubicBezTo>
                <a:cubicBezTo>
                  <a:pt x="2002" y="6655"/>
                  <a:pt x="1984" y="6672"/>
                  <a:pt x="1962" y="6672"/>
                </a:cubicBezTo>
                <a:lnTo>
                  <a:pt x="1961" y="6672"/>
                </a:lnTo>
                <a:cubicBezTo>
                  <a:pt x="1939" y="6672"/>
                  <a:pt x="1921" y="6655"/>
                  <a:pt x="1921" y="6632"/>
                </a:cubicBezTo>
                <a:cubicBezTo>
                  <a:pt x="1921" y="6610"/>
                  <a:pt x="1939" y="6592"/>
                  <a:pt x="1961" y="6592"/>
                </a:cubicBezTo>
                <a:close/>
                <a:moveTo>
                  <a:pt x="2122" y="6592"/>
                </a:moveTo>
                <a:lnTo>
                  <a:pt x="2122" y="6592"/>
                </a:lnTo>
                <a:cubicBezTo>
                  <a:pt x="2144" y="6592"/>
                  <a:pt x="2162" y="6610"/>
                  <a:pt x="2162" y="6632"/>
                </a:cubicBezTo>
                <a:cubicBezTo>
                  <a:pt x="2162" y="6655"/>
                  <a:pt x="2144" y="6672"/>
                  <a:pt x="2122" y="6672"/>
                </a:cubicBezTo>
                <a:lnTo>
                  <a:pt x="2122" y="6672"/>
                </a:lnTo>
                <a:cubicBezTo>
                  <a:pt x="2099" y="6672"/>
                  <a:pt x="2082" y="6655"/>
                  <a:pt x="2082" y="6632"/>
                </a:cubicBezTo>
                <a:cubicBezTo>
                  <a:pt x="2082" y="6610"/>
                  <a:pt x="2099" y="6592"/>
                  <a:pt x="2122" y="6592"/>
                </a:cubicBezTo>
                <a:close/>
                <a:moveTo>
                  <a:pt x="2282" y="6592"/>
                </a:moveTo>
                <a:lnTo>
                  <a:pt x="2282" y="6592"/>
                </a:lnTo>
                <a:cubicBezTo>
                  <a:pt x="2304" y="6592"/>
                  <a:pt x="2322" y="6610"/>
                  <a:pt x="2322" y="6632"/>
                </a:cubicBezTo>
                <a:cubicBezTo>
                  <a:pt x="2322" y="6655"/>
                  <a:pt x="2304" y="6672"/>
                  <a:pt x="2282" y="6672"/>
                </a:cubicBezTo>
                <a:lnTo>
                  <a:pt x="2282" y="6672"/>
                </a:lnTo>
                <a:cubicBezTo>
                  <a:pt x="2259" y="6672"/>
                  <a:pt x="2242" y="6655"/>
                  <a:pt x="2242" y="6632"/>
                </a:cubicBezTo>
                <a:cubicBezTo>
                  <a:pt x="2242" y="6610"/>
                  <a:pt x="2259" y="6592"/>
                  <a:pt x="2282" y="6592"/>
                </a:cubicBezTo>
                <a:close/>
                <a:moveTo>
                  <a:pt x="2442" y="6592"/>
                </a:moveTo>
                <a:lnTo>
                  <a:pt x="2442" y="6592"/>
                </a:lnTo>
                <a:cubicBezTo>
                  <a:pt x="2464" y="6592"/>
                  <a:pt x="2482" y="6610"/>
                  <a:pt x="2482" y="6632"/>
                </a:cubicBezTo>
                <a:cubicBezTo>
                  <a:pt x="2482" y="6655"/>
                  <a:pt x="2464" y="6672"/>
                  <a:pt x="2442" y="6672"/>
                </a:cubicBezTo>
                <a:lnTo>
                  <a:pt x="2442" y="6672"/>
                </a:lnTo>
                <a:cubicBezTo>
                  <a:pt x="2420" y="6672"/>
                  <a:pt x="2402" y="6655"/>
                  <a:pt x="2402" y="6632"/>
                </a:cubicBezTo>
                <a:cubicBezTo>
                  <a:pt x="2402" y="6610"/>
                  <a:pt x="2420" y="6592"/>
                  <a:pt x="2442" y="6592"/>
                </a:cubicBezTo>
                <a:close/>
                <a:moveTo>
                  <a:pt x="2602" y="6592"/>
                </a:moveTo>
                <a:lnTo>
                  <a:pt x="2602" y="6592"/>
                </a:lnTo>
                <a:cubicBezTo>
                  <a:pt x="2624" y="6592"/>
                  <a:pt x="2642" y="6610"/>
                  <a:pt x="2642" y="6632"/>
                </a:cubicBezTo>
                <a:cubicBezTo>
                  <a:pt x="2642" y="6655"/>
                  <a:pt x="2624" y="6672"/>
                  <a:pt x="2602" y="6672"/>
                </a:cubicBezTo>
                <a:lnTo>
                  <a:pt x="2602" y="6672"/>
                </a:lnTo>
                <a:cubicBezTo>
                  <a:pt x="2580" y="6672"/>
                  <a:pt x="2562" y="6655"/>
                  <a:pt x="2562" y="6632"/>
                </a:cubicBezTo>
                <a:cubicBezTo>
                  <a:pt x="2562" y="6610"/>
                  <a:pt x="2580" y="6592"/>
                  <a:pt x="2602" y="6592"/>
                </a:cubicBezTo>
                <a:close/>
                <a:moveTo>
                  <a:pt x="2762" y="6592"/>
                </a:moveTo>
                <a:lnTo>
                  <a:pt x="2762" y="6592"/>
                </a:lnTo>
                <a:cubicBezTo>
                  <a:pt x="2784" y="6592"/>
                  <a:pt x="2802" y="6610"/>
                  <a:pt x="2802" y="6632"/>
                </a:cubicBezTo>
                <a:cubicBezTo>
                  <a:pt x="2802" y="6655"/>
                  <a:pt x="2784" y="6672"/>
                  <a:pt x="2762" y="6672"/>
                </a:cubicBezTo>
                <a:lnTo>
                  <a:pt x="2762" y="6672"/>
                </a:lnTo>
                <a:cubicBezTo>
                  <a:pt x="2740" y="6672"/>
                  <a:pt x="2722" y="6655"/>
                  <a:pt x="2722" y="6632"/>
                </a:cubicBezTo>
                <a:cubicBezTo>
                  <a:pt x="2722" y="6610"/>
                  <a:pt x="2740" y="6592"/>
                  <a:pt x="2762" y="6592"/>
                </a:cubicBezTo>
                <a:close/>
                <a:moveTo>
                  <a:pt x="2922" y="6592"/>
                </a:moveTo>
                <a:lnTo>
                  <a:pt x="2922" y="6592"/>
                </a:lnTo>
                <a:cubicBezTo>
                  <a:pt x="2944" y="6592"/>
                  <a:pt x="2962" y="6610"/>
                  <a:pt x="2962" y="6632"/>
                </a:cubicBezTo>
                <a:cubicBezTo>
                  <a:pt x="2962" y="6655"/>
                  <a:pt x="2944" y="6672"/>
                  <a:pt x="2922" y="6672"/>
                </a:cubicBezTo>
                <a:lnTo>
                  <a:pt x="2922" y="6672"/>
                </a:lnTo>
                <a:cubicBezTo>
                  <a:pt x="2900" y="6672"/>
                  <a:pt x="2882" y="6655"/>
                  <a:pt x="2882" y="6632"/>
                </a:cubicBezTo>
                <a:cubicBezTo>
                  <a:pt x="2882" y="6610"/>
                  <a:pt x="2900" y="6592"/>
                  <a:pt x="2922" y="6592"/>
                </a:cubicBezTo>
                <a:close/>
                <a:moveTo>
                  <a:pt x="3082" y="6592"/>
                </a:moveTo>
                <a:lnTo>
                  <a:pt x="3082" y="6592"/>
                </a:lnTo>
                <a:cubicBezTo>
                  <a:pt x="3104" y="6592"/>
                  <a:pt x="3122" y="6610"/>
                  <a:pt x="3122" y="6632"/>
                </a:cubicBezTo>
                <a:cubicBezTo>
                  <a:pt x="3122" y="6655"/>
                  <a:pt x="3104" y="6672"/>
                  <a:pt x="3082" y="6672"/>
                </a:cubicBezTo>
                <a:lnTo>
                  <a:pt x="3082" y="6672"/>
                </a:lnTo>
                <a:cubicBezTo>
                  <a:pt x="3060" y="6672"/>
                  <a:pt x="3042" y="6655"/>
                  <a:pt x="3042" y="6632"/>
                </a:cubicBezTo>
                <a:cubicBezTo>
                  <a:pt x="3042" y="6610"/>
                  <a:pt x="3060" y="6592"/>
                  <a:pt x="3082" y="6592"/>
                </a:cubicBezTo>
                <a:close/>
                <a:moveTo>
                  <a:pt x="3242" y="6592"/>
                </a:moveTo>
                <a:lnTo>
                  <a:pt x="3242" y="6592"/>
                </a:lnTo>
                <a:cubicBezTo>
                  <a:pt x="3264" y="6592"/>
                  <a:pt x="3282" y="6610"/>
                  <a:pt x="3282" y="6632"/>
                </a:cubicBezTo>
                <a:cubicBezTo>
                  <a:pt x="3282" y="6655"/>
                  <a:pt x="3264" y="6672"/>
                  <a:pt x="3242" y="6672"/>
                </a:cubicBezTo>
                <a:lnTo>
                  <a:pt x="3242" y="6672"/>
                </a:lnTo>
                <a:cubicBezTo>
                  <a:pt x="3220" y="6672"/>
                  <a:pt x="3202" y="6655"/>
                  <a:pt x="3202" y="6632"/>
                </a:cubicBezTo>
                <a:cubicBezTo>
                  <a:pt x="3202" y="6610"/>
                  <a:pt x="3220" y="6592"/>
                  <a:pt x="3242" y="6592"/>
                </a:cubicBezTo>
                <a:close/>
                <a:moveTo>
                  <a:pt x="3402" y="6592"/>
                </a:moveTo>
                <a:lnTo>
                  <a:pt x="3402" y="6592"/>
                </a:lnTo>
                <a:cubicBezTo>
                  <a:pt x="3424" y="6592"/>
                  <a:pt x="3442" y="6610"/>
                  <a:pt x="3442" y="6632"/>
                </a:cubicBezTo>
                <a:cubicBezTo>
                  <a:pt x="3442" y="6655"/>
                  <a:pt x="3424" y="6672"/>
                  <a:pt x="3402" y="6672"/>
                </a:cubicBezTo>
                <a:lnTo>
                  <a:pt x="3402" y="6672"/>
                </a:lnTo>
                <a:cubicBezTo>
                  <a:pt x="3380" y="6672"/>
                  <a:pt x="3362" y="6655"/>
                  <a:pt x="3362" y="6632"/>
                </a:cubicBezTo>
                <a:cubicBezTo>
                  <a:pt x="3362" y="6610"/>
                  <a:pt x="3380" y="6592"/>
                  <a:pt x="3402" y="6592"/>
                </a:cubicBezTo>
                <a:close/>
                <a:moveTo>
                  <a:pt x="3562" y="6592"/>
                </a:moveTo>
                <a:lnTo>
                  <a:pt x="3562" y="6592"/>
                </a:lnTo>
                <a:cubicBezTo>
                  <a:pt x="3584" y="6592"/>
                  <a:pt x="3602" y="6610"/>
                  <a:pt x="3602" y="6632"/>
                </a:cubicBezTo>
                <a:cubicBezTo>
                  <a:pt x="3602" y="6655"/>
                  <a:pt x="3584" y="6672"/>
                  <a:pt x="3562" y="6672"/>
                </a:cubicBezTo>
                <a:lnTo>
                  <a:pt x="3562" y="6672"/>
                </a:lnTo>
                <a:cubicBezTo>
                  <a:pt x="3540" y="6672"/>
                  <a:pt x="3522" y="6655"/>
                  <a:pt x="3522" y="6632"/>
                </a:cubicBezTo>
                <a:cubicBezTo>
                  <a:pt x="3522" y="6610"/>
                  <a:pt x="3540" y="6592"/>
                  <a:pt x="3562" y="6592"/>
                </a:cubicBezTo>
                <a:close/>
                <a:moveTo>
                  <a:pt x="3722" y="6592"/>
                </a:moveTo>
                <a:lnTo>
                  <a:pt x="3722" y="6592"/>
                </a:lnTo>
                <a:cubicBezTo>
                  <a:pt x="3744" y="6592"/>
                  <a:pt x="3762" y="6610"/>
                  <a:pt x="3762" y="6632"/>
                </a:cubicBezTo>
                <a:cubicBezTo>
                  <a:pt x="3762" y="6655"/>
                  <a:pt x="3744" y="6672"/>
                  <a:pt x="3722" y="6672"/>
                </a:cubicBezTo>
                <a:lnTo>
                  <a:pt x="3722" y="6672"/>
                </a:lnTo>
                <a:cubicBezTo>
                  <a:pt x="3700" y="6672"/>
                  <a:pt x="3682" y="6655"/>
                  <a:pt x="3682" y="6632"/>
                </a:cubicBezTo>
                <a:cubicBezTo>
                  <a:pt x="3682" y="6610"/>
                  <a:pt x="3700" y="6592"/>
                  <a:pt x="3722" y="6592"/>
                </a:cubicBezTo>
                <a:close/>
                <a:moveTo>
                  <a:pt x="3882" y="6592"/>
                </a:moveTo>
                <a:lnTo>
                  <a:pt x="3882" y="6592"/>
                </a:lnTo>
                <a:cubicBezTo>
                  <a:pt x="3905" y="6592"/>
                  <a:pt x="3922" y="6610"/>
                  <a:pt x="3922" y="6632"/>
                </a:cubicBezTo>
                <a:cubicBezTo>
                  <a:pt x="3922" y="6655"/>
                  <a:pt x="3905" y="6672"/>
                  <a:pt x="3882" y="6672"/>
                </a:cubicBezTo>
                <a:lnTo>
                  <a:pt x="3882" y="6672"/>
                </a:lnTo>
                <a:cubicBezTo>
                  <a:pt x="3860" y="6672"/>
                  <a:pt x="3842" y="6655"/>
                  <a:pt x="3842" y="6632"/>
                </a:cubicBezTo>
                <a:cubicBezTo>
                  <a:pt x="3842" y="6610"/>
                  <a:pt x="3860" y="6592"/>
                  <a:pt x="3882" y="6592"/>
                </a:cubicBezTo>
                <a:close/>
                <a:moveTo>
                  <a:pt x="4042" y="6592"/>
                </a:moveTo>
                <a:lnTo>
                  <a:pt x="4043" y="6592"/>
                </a:lnTo>
                <a:cubicBezTo>
                  <a:pt x="4065" y="6592"/>
                  <a:pt x="4083" y="6610"/>
                  <a:pt x="4083" y="6632"/>
                </a:cubicBezTo>
                <a:cubicBezTo>
                  <a:pt x="4083" y="6655"/>
                  <a:pt x="4065" y="6672"/>
                  <a:pt x="4043" y="6672"/>
                </a:cubicBezTo>
                <a:lnTo>
                  <a:pt x="4042" y="6672"/>
                </a:lnTo>
                <a:cubicBezTo>
                  <a:pt x="4020" y="6672"/>
                  <a:pt x="4002" y="6655"/>
                  <a:pt x="4002" y="6632"/>
                </a:cubicBezTo>
                <a:cubicBezTo>
                  <a:pt x="4002" y="6610"/>
                  <a:pt x="4020" y="6592"/>
                  <a:pt x="4042" y="6592"/>
                </a:cubicBezTo>
                <a:close/>
                <a:moveTo>
                  <a:pt x="4203" y="6592"/>
                </a:moveTo>
                <a:lnTo>
                  <a:pt x="4203" y="6592"/>
                </a:lnTo>
                <a:cubicBezTo>
                  <a:pt x="4225" y="6592"/>
                  <a:pt x="4243" y="6610"/>
                  <a:pt x="4243" y="6632"/>
                </a:cubicBezTo>
                <a:cubicBezTo>
                  <a:pt x="4243" y="6655"/>
                  <a:pt x="4225" y="6672"/>
                  <a:pt x="4203" y="6672"/>
                </a:cubicBezTo>
                <a:lnTo>
                  <a:pt x="4203" y="6672"/>
                </a:lnTo>
                <a:cubicBezTo>
                  <a:pt x="4180" y="6672"/>
                  <a:pt x="4163" y="6655"/>
                  <a:pt x="4163" y="6632"/>
                </a:cubicBezTo>
                <a:cubicBezTo>
                  <a:pt x="4163" y="6610"/>
                  <a:pt x="4180" y="6592"/>
                  <a:pt x="4203" y="6592"/>
                </a:cubicBezTo>
                <a:close/>
                <a:moveTo>
                  <a:pt x="4363" y="6592"/>
                </a:moveTo>
                <a:lnTo>
                  <a:pt x="4363" y="6592"/>
                </a:lnTo>
                <a:cubicBezTo>
                  <a:pt x="4385" y="6592"/>
                  <a:pt x="4403" y="6610"/>
                  <a:pt x="4403" y="6632"/>
                </a:cubicBezTo>
                <a:cubicBezTo>
                  <a:pt x="4403" y="6655"/>
                  <a:pt x="4385" y="6672"/>
                  <a:pt x="4363" y="6672"/>
                </a:cubicBezTo>
                <a:lnTo>
                  <a:pt x="4363" y="6672"/>
                </a:lnTo>
                <a:cubicBezTo>
                  <a:pt x="4341" y="6672"/>
                  <a:pt x="4323" y="6655"/>
                  <a:pt x="4323" y="6632"/>
                </a:cubicBezTo>
                <a:cubicBezTo>
                  <a:pt x="4323" y="6610"/>
                  <a:pt x="4341" y="6592"/>
                  <a:pt x="4363" y="6592"/>
                </a:cubicBezTo>
                <a:close/>
                <a:moveTo>
                  <a:pt x="4523" y="6592"/>
                </a:moveTo>
                <a:lnTo>
                  <a:pt x="4523" y="6592"/>
                </a:lnTo>
                <a:cubicBezTo>
                  <a:pt x="4545" y="6592"/>
                  <a:pt x="4563" y="6610"/>
                  <a:pt x="4563" y="6632"/>
                </a:cubicBezTo>
                <a:cubicBezTo>
                  <a:pt x="4563" y="6655"/>
                  <a:pt x="4545" y="6672"/>
                  <a:pt x="4523" y="6672"/>
                </a:cubicBezTo>
                <a:lnTo>
                  <a:pt x="4523" y="6672"/>
                </a:lnTo>
                <a:cubicBezTo>
                  <a:pt x="4501" y="6672"/>
                  <a:pt x="4483" y="6655"/>
                  <a:pt x="4483" y="6632"/>
                </a:cubicBezTo>
                <a:cubicBezTo>
                  <a:pt x="4483" y="6610"/>
                  <a:pt x="4501" y="6592"/>
                  <a:pt x="4523" y="6592"/>
                </a:cubicBezTo>
                <a:close/>
                <a:moveTo>
                  <a:pt x="4683" y="6592"/>
                </a:moveTo>
                <a:lnTo>
                  <a:pt x="4683" y="6592"/>
                </a:lnTo>
                <a:cubicBezTo>
                  <a:pt x="4705" y="6592"/>
                  <a:pt x="4723" y="6610"/>
                  <a:pt x="4723" y="6632"/>
                </a:cubicBezTo>
                <a:cubicBezTo>
                  <a:pt x="4723" y="6655"/>
                  <a:pt x="4705" y="6672"/>
                  <a:pt x="4683" y="6672"/>
                </a:cubicBezTo>
                <a:lnTo>
                  <a:pt x="4683" y="6672"/>
                </a:lnTo>
                <a:cubicBezTo>
                  <a:pt x="4661" y="6672"/>
                  <a:pt x="4643" y="6655"/>
                  <a:pt x="4643" y="6632"/>
                </a:cubicBezTo>
                <a:cubicBezTo>
                  <a:pt x="4643" y="6610"/>
                  <a:pt x="4661" y="6592"/>
                  <a:pt x="4683" y="6592"/>
                </a:cubicBezTo>
                <a:close/>
                <a:moveTo>
                  <a:pt x="4843" y="6592"/>
                </a:moveTo>
                <a:lnTo>
                  <a:pt x="4843" y="6592"/>
                </a:lnTo>
                <a:cubicBezTo>
                  <a:pt x="4865" y="6592"/>
                  <a:pt x="4883" y="6610"/>
                  <a:pt x="4883" y="6632"/>
                </a:cubicBezTo>
                <a:cubicBezTo>
                  <a:pt x="4883" y="6655"/>
                  <a:pt x="4865" y="6672"/>
                  <a:pt x="4843" y="6672"/>
                </a:cubicBezTo>
                <a:lnTo>
                  <a:pt x="4843" y="6672"/>
                </a:lnTo>
                <a:cubicBezTo>
                  <a:pt x="4821" y="6672"/>
                  <a:pt x="4803" y="6655"/>
                  <a:pt x="4803" y="6632"/>
                </a:cubicBezTo>
                <a:cubicBezTo>
                  <a:pt x="4803" y="6610"/>
                  <a:pt x="4821" y="6592"/>
                  <a:pt x="4843" y="6592"/>
                </a:cubicBezTo>
                <a:close/>
                <a:moveTo>
                  <a:pt x="5003" y="6592"/>
                </a:moveTo>
                <a:lnTo>
                  <a:pt x="5003" y="6592"/>
                </a:lnTo>
                <a:cubicBezTo>
                  <a:pt x="5025" y="6592"/>
                  <a:pt x="5043" y="6610"/>
                  <a:pt x="5043" y="6632"/>
                </a:cubicBezTo>
                <a:cubicBezTo>
                  <a:pt x="5043" y="6655"/>
                  <a:pt x="5025" y="6672"/>
                  <a:pt x="5003" y="6672"/>
                </a:cubicBezTo>
                <a:lnTo>
                  <a:pt x="5003" y="6672"/>
                </a:lnTo>
                <a:cubicBezTo>
                  <a:pt x="4981" y="6672"/>
                  <a:pt x="4963" y="6655"/>
                  <a:pt x="4963" y="6632"/>
                </a:cubicBezTo>
                <a:cubicBezTo>
                  <a:pt x="4963" y="6610"/>
                  <a:pt x="4981" y="6592"/>
                  <a:pt x="5003" y="6592"/>
                </a:cubicBezTo>
                <a:close/>
                <a:moveTo>
                  <a:pt x="5163" y="6592"/>
                </a:moveTo>
                <a:lnTo>
                  <a:pt x="5163" y="6592"/>
                </a:lnTo>
                <a:cubicBezTo>
                  <a:pt x="5185" y="6592"/>
                  <a:pt x="5203" y="6610"/>
                  <a:pt x="5203" y="6632"/>
                </a:cubicBezTo>
                <a:cubicBezTo>
                  <a:pt x="5203" y="6655"/>
                  <a:pt x="5185" y="6672"/>
                  <a:pt x="5163" y="6672"/>
                </a:cubicBezTo>
                <a:lnTo>
                  <a:pt x="5163" y="6672"/>
                </a:lnTo>
                <a:cubicBezTo>
                  <a:pt x="5141" y="6672"/>
                  <a:pt x="5123" y="6655"/>
                  <a:pt x="5123" y="6632"/>
                </a:cubicBezTo>
                <a:cubicBezTo>
                  <a:pt x="5123" y="6610"/>
                  <a:pt x="5141" y="6592"/>
                  <a:pt x="5163" y="6592"/>
                </a:cubicBezTo>
                <a:close/>
                <a:moveTo>
                  <a:pt x="5323" y="6592"/>
                </a:moveTo>
                <a:lnTo>
                  <a:pt x="5323" y="6592"/>
                </a:lnTo>
                <a:cubicBezTo>
                  <a:pt x="5345" y="6592"/>
                  <a:pt x="5363" y="6610"/>
                  <a:pt x="5363" y="6632"/>
                </a:cubicBezTo>
                <a:cubicBezTo>
                  <a:pt x="5363" y="6655"/>
                  <a:pt x="5345" y="6672"/>
                  <a:pt x="5323" y="6672"/>
                </a:cubicBezTo>
                <a:lnTo>
                  <a:pt x="5323" y="6672"/>
                </a:lnTo>
                <a:cubicBezTo>
                  <a:pt x="5301" y="6672"/>
                  <a:pt x="5283" y="6655"/>
                  <a:pt x="5283" y="6632"/>
                </a:cubicBezTo>
                <a:cubicBezTo>
                  <a:pt x="5283" y="6610"/>
                  <a:pt x="5301" y="6592"/>
                  <a:pt x="5323" y="6592"/>
                </a:cubicBezTo>
                <a:close/>
                <a:moveTo>
                  <a:pt x="5483" y="6592"/>
                </a:moveTo>
                <a:lnTo>
                  <a:pt x="5483" y="6592"/>
                </a:lnTo>
                <a:cubicBezTo>
                  <a:pt x="5505" y="6592"/>
                  <a:pt x="5523" y="6610"/>
                  <a:pt x="5523" y="6632"/>
                </a:cubicBezTo>
                <a:cubicBezTo>
                  <a:pt x="5523" y="6655"/>
                  <a:pt x="5505" y="6672"/>
                  <a:pt x="5483" y="6672"/>
                </a:cubicBezTo>
                <a:lnTo>
                  <a:pt x="5483" y="6672"/>
                </a:lnTo>
                <a:cubicBezTo>
                  <a:pt x="5461" y="6672"/>
                  <a:pt x="5443" y="6655"/>
                  <a:pt x="5443" y="6632"/>
                </a:cubicBezTo>
                <a:cubicBezTo>
                  <a:pt x="5443" y="6610"/>
                  <a:pt x="5461" y="6592"/>
                  <a:pt x="5483" y="6592"/>
                </a:cubicBezTo>
                <a:close/>
                <a:moveTo>
                  <a:pt x="5643" y="6592"/>
                </a:moveTo>
                <a:lnTo>
                  <a:pt x="5643" y="6592"/>
                </a:lnTo>
                <a:cubicBezTo>
                  <a:pt x="5665" y="6592"/>
                  <a:pt x="5683" y="6610"/>
                  <a:pt x="5683" y="6632"/>
                </a:cubicBezTo>
                <a:cubicBezTo>
                  <a:pt x="5683" y="6655"/>
                  <a:pt x="5665" y="6672"/>
                  <a:pt x="5643" y="6672"/>
                </a:cubicBezTo>
                <a:lnTo>
                  <a:pt x="5643" y="6672"/>
                </a:lnTo>
                <a:cubicBezTo>
                  <a:pt x="5621" y="6672"/>
                  <a:pt x="5603" y="6655"/>
                  <a:pt x="5603" y="6632"/>
                </a:cubicBezTo>
                <a:cubicBezTo>
                  <a:pt x="5603" y="6610"/>
                  <a:pt x="5621" y="6592"/>
                  <a:pt x="5643" y="6592"/>
                </a:cubicBezTo>
                <a:close/>
                <a:moveTo>
                  <a:pt x="5803" y="6592"/>
                </a:moveTo>
                <a:lnTo>
                  <a:pt x="5803" y="6592"/>
                </a:lnTo>
                <a:cubicBezTo>
                  <a:pt x="5826" y="6592"/>
                  <a:pt x="5843" y="6610"/>
                  <a:pt x="5843" y="6632"/>
                </a:cubicBezTo>
                <a:cubicBezTo>
                  <a:pt x="5843" y="6655"/>
                  <a:pt x="5826" y="6672"/>
                  <a:pt x="5803" y="6672"/>
                </a:cubicBezTo>
                <a:lnTo>
                  <a:pt x="5803" y="6672"/>
                </a:lnTo>
                <a:cubicBezTo>
                  <a:pt x="5781" y="6672"/>
                  <a:pt x="5763" y="6655"/>
                  <a:pt x="5763" y="6632"/>
                </a:cubicBezTo>
                <a:cubicBezTo>
                  <a:pt x="5763" y="6610"/>
                  <a:pt x="5781" y="6592"/>
                  <a:pt x="5803" y="6592"/>
                </a:cubicBezTo>
                <a:close/>
                <a:moveTo>
                  <a:pt x="5963" y="6592"/>
                </a:moveTo>
                <a:lnTo>
                  <a:pt x="5963" y="6592"/>
                </a:lnTo>
                <a:cubicBezTo>
                  <a:pt x="5986" y="6592"/>
                  <a:pt x="6003" y="6610"/>
                  <a:pt x="6003" y="6632"/>
                </a:cubicBezTo>
                <a:cubicBezTo>
                  <a:pt x="6003" y="6655"/>
                  <a:pt x="5986" y="6672"/>
                  <a:pt x="5963" y="6672"/>
                </a:cubicBezTo>
                <a:lnTo>
                  <a:pt x="5963" y="6672"/>
                </a:lnTo>
                <a:cubicBezTo>
                  <a:pt x="5941" y="6672"/>
                  <a:pt x="5923" y="6655"/>
                  <a:pt x="5923" y="6632"/>
                </a:cubicBezTo>
                <a:cubicBezTo>
                  <a:pt x="5923" y="6610"/>
                  <a:pt x="5941" y="6592"/>
                  <a:pt x="5963" y="6592"/>
                </a:cubicBezTo>
                <a:close/>
                <a:moveTo>
                  <a:pt x="6123" y="6592"/>
                </a:moveTo>
                <a:lnTo>
                  <a:pt x="6124" y="6592"/>
                </a:lnTo>
                <a:cubicBezTo>
                  <a:pt x="6146" y="6592"/>
                  <a:pt x="6164" y="6610"/>
                  <a:pt x="6164" y="6632"/>
                </a:cubicBezTo>
                <a:cubicBezTo>
                  <a:pt x="6164" y="6655"/>
                  <a:pt x="6146" y="6672"/>
                  <a:pt x="6124" y="6672"/>
                </a:cubicBezTo>
                <a:lnTo>
                  <a:pt x="6123" y="6672"/>
                </a:lnTo>
                <a:cubicBezTo>
                  <a:pt x="6101" y="6672"/>
                  <a:pt x="6083" y="6655"/>
                  <a:pt x="6083" y="6632"/>
                </a:cubicBezTo>
                <a:cubicBezTo>
                  <a:pt x="6083" y="6610"/>
                  <a:pt x="6101" y="6592"/>
                  <a:pt x="6123" y="6592"/>
                </a:cubicBezTo>
                <a:close/>
                <a:moveTo>
                  <a:pt x="6284" y="6592"/>
                </a:moveTo>
                <a:lnTo>
                  <a:pt x="6284" y="6592"/>
                </a:lnTo>
                <a:cubicBezTo>
                  <a:pt x="6306" y="6592"/>
                  <a:pt x="6324" y="6610"/>
                  <a:pt x="6324" y="6632"/>
                </a:cubicBezTo>
                <a:cubicBezTo>
                  <a:pt x="6324" y="6655"/>
                  <a:pt x="6306" y="6672"/>
                  <a:pt x="6284" y="6672"/>
                </a:cubicBezTo>
                <a:lnTo>
                  <a:pt x="6284" y="6672"/>
                </a:lnTo>
                <a:cubicBezTo>
                  <a:pt x="6261" y="6672"/>
                  <a:pt x="6244" y="6655"/>
                  <a:pt x="6244" y="6632"/>
                </a:cubicBezTo>
                <a:cubicBezTo>
                  <a:pt x="6244" y="6610"/>
                  <a:pt x="6261" y="6592"/>
                  <a:pt x="6284" y="6592"/>
                </a:cubicBezTo>
                <a:close/>
                <a:moveTo>
                  <a:pt x="6444" y="6592"/>
                </a:moveTo>
                <a:lnTo>
                  <a:pt x="6444" y="6592"/>
                </a:lnTo>
                <a:cubicBezTo>
                  <a:pt x="6466" y="6592"/>
                  <a:pt x="6484" y="6610"/>
                  <a:pt x="6484" y="6632"/>
                </a:cubicBezTo>
                <a:cubicBezTo>
                  <a:pt x="6484" y="6655"/>
                  <a:pt x="6466" y="6672"/>
                  <a:pt x="6444" y="6672"/>
                </a:cubicBezTo>
                <a:lnTo>
                  <a:pt x="6444" y="6672"/>
                </a:lnTo>
                <a:cubicBezTo>
                  <a:pt x="6422" y="6672"/>
                  <a:pt x="6404" y="6655"/>
                  <a:pt x="6404" y="6632"/>
                </a:cubicBezTo>
                <a:cubicBezTo>
                  <a:pt x="6404" y="6610"/>
                  <a:pt x="6422" y="6592"/>
                  <a:pt x="6444" y="6592"/>
                </a:cubicBezTo>
                <a:close/>
                <a:moveTo>
                  <a:pt x="6604" y="6592"/>
                </a:moveTo>
                <a:lnTo>
                  <a:pt x="6604" y="6592"/>
                </a:lnTo>
                <a:cubicBezTo>
                  <a:pt x="6626" y="6592"/>
                  <a:pt x="6644" y="6610"/>
                  <a:pt x="6644" y="6632"/>
                </a:cubicBezTo>
                <a:cubicBezTo>
                  <a:pt x="6644" y="6655"/>
                  <a:pt x="6626" y="6672"/>
                  <a:pt x="6604" y="6672"/>
                </a:cubicBezTo>
                <a:lnTo>
                  <a:pt x="6604" y="6672"/>
                </a:lnTo>
                <a:cubicBezTo>
                  <a:pt x="6582" y="6672"/>
                  <a:pt x="6564" y="6655"/>
                  <a:pt x="6564" y="6632"/>
                </a:cubicBezTo>
                <a:cubicBezTo>
                  <a:pt x="6564" y="6610"/>
                  <a:pt x="6582" y="6592"/>
                  <a:pt x="6604" y="6592"/>
                </a:cubicBezTo>
                <a:close/>
                <a:moveTo>
                  <a:pt x="6764" y="6592"/>
                </a:moveTo>
                <a:lnTo>
                  <a:pt x="6764" y="6592"/>
                </a:lnTo>
                <a:cubicBezTo>
                  <a:pt x="6786" y="6592"/>
                  <a:pt x="6804" y="6610"/>
                  <a:pt x="6804" y="6632"/>
                </a:cubicBezTo>
                <a:cubicBezTo>
                  <a:pt x="6804" y="6655"/>
                  <a:pt x="6786" y="6672"/>
                  <a:pt x="6764" y="6672"/>
                </a:cubicBezTo>
                <a:lnTo>
                  <a:pt x="6764" y="6672"/>
                </a:lnTo>
                <a:cubicBezTo>
                  <a:pt x="6742" y="6672"/>
                  <a:pt x="6724" y="6655"/>
                  <a:pt x="6724" y="6632"/>
                </a:cubicBezTo>
                <a:cubicBezTo>
                  <a:pt x="6724" y="6610"/>
                  <a:pt x="6742" y="6592"/>
                  <a:pt x="6764" y="6592"/>
                </a:cubicBezTo>
                <a:close/>
                <a:moveTo>
                  <a:pt x="6924" y="6592"/>
                </a:moveTo>
                <a:lnTo>
                  <a:pt x="6924" y="6592"/>
                </a:lnTo>
                <a:cubicBezTo>
                  <a:pt x="6946" y="6592"/>
                  <a:pt x="6964" y="6610"/>
                  <a:pt x="6964" y="6632"/>
                </a:cubicBezTo>
                <a:cubicBezTo>
                  <a:pt x="6964" y="6655"/>
                  <a:pt x="6946" y="6672"/>
                  <a:pt x="6924" y="6672"/>
                </a:cubicBezTo>
                <a:lnTo>
                  <a:pt x="6924" y="6672"/>
                </a:lnTo>
                <a:cubicBezTo>
                  <a:pt x="6902" y="6672"/>
                  <a:pt x="6884" y="6655"/>
                  <a:pt x="6884" y="6632"/>
                </a:cubicBezTo>
                <a:cubicBezTo>
                  <a:pt x="6884" y="6610"/>
                  <a:pt x="6902" y="6592"/>
                  <a:pt x="6924" y="6592"/>
                </a:cubicBezTo>
                <a:close/>
                <a:moveTo>
                  <a:pt x="7084" y="6592"/>
                </a:moveTo>
                <a:lnTo>
                  <a:pt x="7084" y="6592"/>
                </a:lnTo>
                <a:cubicBezTo>
                  <a:pt x="7106" y="6592"/>
                  <a:pt x="7124" y="6610"/>
                  <a:pt x="7124" y="6632"/>
                </a:cubicBezTo>
                <a:cubicBezTo>
                  <a:pt x="7124" y="6655"/>
                  <a:pt x="7106" y="6672"/>
                  <a:pt x="7084" y="6672"/>
                </a:cubicBezTo>
                <a:lnTo>
                  <a:pt x="7084" y="6672"/>
                </a:lnTo>
                <a:cubicBezTo>
                  <a:pt x="7062" y="6672"/>
                  <a:pt x="7044" y="6655"/>
                  <a:pt x="7044" y="6632"/>
                </a:cubicBezTo>
                <a:cubicBezTo>
                  <a:pt x="7044" y="6610"/>
                  <a:pt x="7062" y="6592"/>
                  <a:pt x="7084" y="6592"/>
                </a:cubicBezTo>
                <a:close/>
                <a:moveTo>
                  <a:pt x="7244" y="6592"/>
                </a:moveTo>
                <a:lnTo>
                  <a:pt x="7244" y="6592"/>
                </a:lnTo>
                <a:cubicBezTo>
                  <a:pt x="7266" y="6592"/>
                  <a:pt x="7284" y="6610"/>
                  <a:pt x="7284" y="6632"/>
                </a:cubicBezTo>
                <a:cubicBezTo>
                  <a:pt x="7284" y="6655"/>
                  <a:pt x="7266" y="6672"/>
                  <a:pt x="7244" y="6672"/>
                </a:cubicBezTo>
                <a:lnTo>
                  <a:pt x="7244" y="6672"/>
                </a:lnTo>
                <a:cubicBezTo>
                  <a:pt x="7222" y="6672"/>
                  <a:pt x="7204" y="6655"/>
                  <a:pt x="7204" y="6632"/>
                </a:cubicBezTo>
                <a:cubicBezTo>
                  <a:pt x="7204" y="6610"/>
                  <a:pt x="7222" y="6592"/>
                  <a:pt x="7244" y="6592"/>
                </a:cubicBezTo>
                <a:close/>
                <a:moveTo>
                  <a:pt x="7404" y="6592"/>
                </a:moveTo>
                <a:lnTo>
                  <a:pt x="7404" y="6592"/>
                </a:lnTo>
                <a:cubicBezTo>
                  <a:pt x="7426" y="6592"/>
                  <a:pt x="7444" y="6610"/>
                  <a:pt x="7444" y="6632"/>
                </a:cubicBezTo>
                <a:cubicBezTo>
                  <a:pt x="7444" y="6655"/>
                  <a:pt x="7426" y="6672"/>
                  <a:pt x="7404" y="6672"/>
                </a:cubicBezTo>
                <a:lnTo>
                  <a:pt x="7404" y="6672"/>
                </a:lnTo>
                <a:cubicBezTo>
                  <a:pt x="7382" y="6672"/>
                  <a:pt x="7364" y="6655"/>
                  <a:pt x="7364" y="6632"/>
                </a:cubicBezTo>
                <a:cubicBezTo>
                  <a:pt x="7364" y="6610"/>
                  <a:pt x="7382" y="6592"/>
                  <a:pt x="7404" y="6592"/>
                </a:cubicBezTo>
                <a:close/>
                <a:moveTo>
                  <a:pt x="7564" y="6592"/>
                </a:moveTo>
                <a:lnTo>
                  <a:pt x="7564" y="6592"/>
                </a:lnTo>
                <a:cubicBezTo>
                  <a:pt x="7586" y="6592"/>
                  <a:pt x="7604" y="6610"/>
                  <a:pt x="7604" y="6632"/>
                </a:cubicBezTo>
                <a:cubicBezTo>
                  <a:pt x="7604" y="6655"/>
                  <a:pt x="7586" y="6672"/>
                  <a:pt x="7564" y="6672"/>
                </a:cubicBezTo>
                <a:lnTo>
                  <a:pt x="7564" y="6672"/>
                </a:lnTo>
                <a:cubicBezTo>
                  <a:pt x="7542" y="6672"/>
                  <a:pt x="7524" y="6655"/>
                  <a:pt x="7524" y="6632"/>
                </a:cubicBezTo>
                <a:cubicBezTo>
                  <a:pt x="7524" y="6610"/>
                  <a:pt x="7542" y="6592"/>
                  <a:pt x="7564" y="6592"/>
                </a:cubicBezTo>
                <a:close/>
                <a:moveTo>
                  <a:pt x="7724" y="6592"/>
                </a:moveTo>
                <a:lnTo>
                  <a:pt x="7724" y="6592"/>
                </a:lnTo>
                <a:cubicBezTo>
                  <a:pt x="7746" y="6592"/>
                  <a:pt x="7764" y="6610"/>
                  <a:pt x="7764" y="6632"/>
                </a:cubicBezTo>
                <a:cubicBezTo>
                  <a:pt x="7764" y="6655"/>
                  <a:pt x="7746" y="6672"/>
                  <a:pt x="7724" y="6672"/>
                </a:cubicBezTo>
                <a:lnTo>
                  <a:pt x="7724" y="6672"/>
                </a:lnTo>
                <a:cubicBezTo>
                  <a:pt x="7702" y="6672"/>
                  <a:pt x="7684" y="6655"/>
                  <a:pt x="7684" y="6632"/>
                </a:cubicBezTo>
                <a:cubicBezTo>
                  <a:pt x="7684" y="6610"/>
                  <a:pt x="7702" y="6592"/>
                  <a:pt x="7724" y="6592"/>
                </a:cubicBezTo>
                <a:close/>
                <a:moveTo>
                  <a:pt x="7884" y="6592"/>
                </a:moveTo>
                <a:lnTo>
                  <a:pt x="7884" y="6592"/>
                </a:lnTo>
                <a:cubicBezTo>
                  <a:pt x="7907" y="6592"/>
                  <a:pt x="7924" y="6610"/>
                  <a:pt x="7924" y="6632"/>
                </a:cubicBezTo>
                <a:cubicBezTo>
                  <a:pt x="7924" y="6655"/>
                  <a:pt x="7907" y="6672"/>
                  <a:pt x="7884" y="6672"/>
                </a:cubicBezTo>
                <a:lnTo>
                  <a:pt x="7884" y="6672"/>
                </a:lnTo>
                <a:cubicBezTo>
                  <a:pt x="7862" y="6672"/>
                  <a:pt x="7844" y="6655"/>
                  <a:pt x="7844" y="6632"/>
                </a:cubicBezTo>
                <a:cubicBezTo>
                  <a:pt x="7844" y="6610"/>
                  <a:pt x="7862" y="6592"/>
                  <a:pt x="7884" y="6592"/>
                </a:cubicBezTo>
                <a:close/>
                <a:moveTo>
                  <a:pt x="8044" y="6592"/>
                </a:moveTo>
                <a:lnTo>
                  <a:pt x="8045" y="6592"/>
                </a:lnTo>
                <a:cubicBezTo>
                  <a:pt x="8067" y="6592"/>
                  <a:pt x="8085" y="6610"/>
                  <a:pt x="8085" y="6632"/>
                </a:cubicBezTo>
                <a:cubicBezTo>
                  <a:pt x="8085" y="6655"/>
                  <a:pt x="8067" y="6672"/>
                  <a:pt x="8045" y="6672"/>
                </a:cubicBezTo>
                <a:lnTo>
                  <a:pt x="8044" y="6672"/>
                </a:lnTo>
                <a:cubicBezTo>
                  <a:pt x="8022" y="6672"/>
                  <a:pt x="8004" y="6655"/>
                  <a:pt x="8004" y="6632"/>
                </a:cubicBezTo>
                <a:cubicBezTo>
                  <a:pt x="8004" y="6610"/>
                  <a:pt x="8022" y="6592"/>
                  <a:pt x="8044" y="6592"/>
                </a:cubicBezTo>
                <a:close/>
                <a:moveTo>
                  <a:pt x="8205" y="6592"/>
                </a:moveTo>
                <a:lnTo>
                  <a:pt x="8205" y="6592"/>
                </a:lnTo>
                <a:cubicBezTo>
                  <a:pt x="8227" y="6592"/>
                  <a:pt x="8245" y="6610"/>
                  <a:pt x="8245" y="6632"/>
                </a:cubicBezTo>
                <a:cubicBezTo>
                  <a:pt x="8245" y="6655"/>
                  <a:pt x="8227" y="6672"/>
                  <a:pt x="8205" y="6672"/>
                </a:cubicBezTo>
                <a:lnTo>
                  <a:pt x="8205" y="6672"/>
                </a:lnTo>
                <a:cubicBezTo>
                  <a:pt x="8182" y="6672"/>
                  <a:pt x="8165" y="6655"/>
                  <a:pt x="8165" y="6632"/>
                </a:cubicBezTo>
                <a:cubicBezTo>
                  <a:pt x="8165" y="6610"/>
                  <a:pt x="8182" y="6592"/>
                  <a:pt x="8205" y="6592"/>
                </a:cubicBezTo>
                <a:close/>
                <a:moveTo>
                  <a:pt x="8365" y="6592"/>
                </a:moveTo>
                <a:lnTo>
                  <a:pt x="8365" y="6592"/>
                </a:lnTo>
                <a:cubicBezTo>
                  <a:pt x="8387" y="6592"/>
                  <a:pt x="8405" y="6610"/>
                  <a:pt x="8405" y="6632"/>
                </a:cubicBezTo>
                <a:cubicBezTo>
                  <a:pt x="8405" y="6655"/>
                  <a:pt x="8387" y="6672"/>
                  <a:pt x="8365" y="6672"/>
                </a:cubicBezTo>
                <a:lnTo>
                  <a:pt x="8365" y="6672"/>
                </a:lnTo>
                <a:cubicBezTo>
                  <a:pt x="8343" y="6672"/>
                  <a:pt x="8325" y="6655"/>
                  <a:pt x="8325" y="6632"/>
                </a:cubicBezTo>
                <a:cubicBezTo>
                  <a:pt x="8325" y="6610"/>
                  <a:pt x="8343" y="6592"/>
                  <a:pt x="8365" y="6592"/>
                </a:cubicBezTo>
                <a:close/>
                <a:moveTo>
                  <a:pt x="8525" y="6592"/>
                </a:moveTo>
                <a:lnTo>
                  <a:pt x="8525" y="6592"/>
                </a:lnTo>
                <a:cubicBezTo>
                  <a:pt x="8547" y="6592"/>
                  <a:pt x="8565" y="6610"/>
                  <a:pt x="8565" y="6632"/>
                </a:cubicBezTo>
                <a:cubicBezTo>
                  <a:pt x="8565" y="6655"/>
                  <a:pt x="8547" y="6672"/>
                  <a:pt x="8525" y="6672"/>
                </a:cubicBezTo>
                <a:lnTo>
                  <a:pt x="8525" y="6672"/>
                </a:lnTo>
                <a:cubicBezTo>
                  <a:pt x="8503" y="6672"/>
                  <a:pt x="8485" y="6655"/>
                  <a:pt x="8485" y="6632"/>
                </a:cubicBezTo>
                <a:cubicBezTo>
                  <a:pt x="8485" y="6610"/>
                  <a:pt x="8503" y="6592"/>
                  <a:pt x="8525" y="6592"/>
                </a:cubicBezTo>
                <a:close/>
                <a:moveTo>
                  <a:pt x="8685" y="6592"/>
                </a:moveTo>
                <a:lnTo>
                  <a:pt x="8685" y="6592"/>
                </a:lnTo>
                <a:cubicBezTo>
                  <a:pt x="8707" y="6592"/>
                  <a:pt x="8725" y="6610"/>
                  <a:pt x="8725" y="6632"/>
                </a:cubicBezTo>
                <a:cubicBezTo>
                  <a:pt x="8725" y="6655"/>
                  <a:pt x="8707" y="6672"/>
                  <a:pt x="8685" y="6672"/>
                </a:cubicBezTo>
                <a:lnTo>
                  <a:pt x="8685" y="6672"/>
                </a:lnTo>
                <a:cubicBezTo>
                  <a:pt x="8663" y="6672"/>
                  <a:pt x="8645" y="6655"/>
                  <a:pt x="8645" y="6632"/>
                </a:cubicBezTo>
                <a:cubicBezTo>
                  <a:pt x="8645" y="6610"/>
                  <a:pt x="8663" y="6592"/>
                  <a:pt x="8685" y="6592"/>
                </a:cubicBezTo>
                <a:close/>
                <a:moveTo>
                  <a:pt x="8845" y="6592"/>
                </a:moveTo>
                <a:lnTo>
                  <a:pt x="8845" y="6592"/>
                </a:lnTo>
                <a:cubicBezTo>
                  <a:pt x="8867" y="6592"/>
                  <a:pt x="8885" y="6610"/>
                  <a:pt x="8885" y="6632"/>
                </a:cubicBezTo>
                <a:cubicBezTo>
                  <a:pt x="8885" y="6655"/>
                  <a:pt x="8867" y="6672"/>
                  <a:pt x="8845" y="6672"/>
                </a:cubicBezTo>
                <a:lnTo>
                  <a:pt x="8845" y="6672"/>
                </a:lnTo>
                <a:cubicBezTo>
                  <a:pt x="8823" y="6672"/>
                  <a:pt x="8805" y="6655"/>
                  <a:pt x="8805" y="6632"/>
                </a:cubicBezTo>
                <a:cubicBezTo>
                  <a:pt x="8805" y="6610"/>
                  <a:pt x="8823" y="6592"/>
                  <a:pt x="8845" y="6592"/>
                </a:cubicBezTo>
                <a:close/>
                <a:moveTo>
                  <a:pt x="9005" y="6592"/>
                </a:moveTo>
                <a:lnTo>
                  <a:pt x="9005" y="6592"/>
                </a:lnTo>
                <a:cubicBezTo>
                  <a:pt x="9027" y="6592"/>
                  <a:pt x="9045" y="6610"/>
                  <a:pt x="9045" y="6632"/>
                </a:cubicBezTo>
                <a:cubicBezTo>
                  <a:pt x="9045" y="6655"/>
                  <a:pt x="9027" y="6672"/>
                  <a:pt x="9005" y="6672"/>
                </a:cubicBezTo>
                <a:lnTo>
                  <a:pt x="9005" y="6672"/>
                </a:lnTo>
                <a:cubicBezTo>
                  <a:pt x="8983" y="6672"/>
                  <a:pt x="8965" y="6655"/>
                  <a:pt x="8965" y="6632"/>
                </a:cubicBezTo>
                <a:cubicBezTo>
                  <a:pt x="8965" y="6610"/>
                  <a:pt x="8983" y="6592"/>
                  <a:pt x="9005" y="6592"/>
                </a:cubicBezTo>
                <a:close/>
                <a:moveTo>
                  <a:pt x="9165" y="6592"/>
                </a:moveTo>
                <a:lnTo>
                  <a:pt x="9165" y="6592"/>
                </a:lnTo>
                <a:cubicBezTo>
                  <a:pt x="9187" y="6592"/>
                  <a:pt x="9205" y="6610"/>
                  <a:pt x="9205" y="6632"/>
                </a:cubicBezTo>
                <a:cubicBezTo>
                  <a:pt x="9205" y="6655"/>
                  <a:pt x="9187" y="6672"/>
                  <a:pt x="9165" y="6672"/>
                </a:cubicBezTo>
                <a:lnTo>
                  <a:pt x="9165" y="6672"/>
                </a:lnTo>
                <a:cubicBezTo>
                  <a:pt x="9143" y="6672"/>
                  <a:pt x="9125" y="6655"/>
                  <a:pt x="9125" y="6632"/>
                </a:cubicBezTo>
                <a:cubicBezTo>
                  <a:pt x="9125" y="6610"/>
                  <a:pt x="9143" y="6592"/>
                  <a:pt x="9165" y="6592"/>
                </a:cubicBezTo>
                <a:close/>
                <a:moveTo>
                  <a:pt x="9325" y="6592"/>
                </a:moveTo>
                <a:lnTo>
                  <a:pt x="9325" y="6592"/>
                </a:lnTo>
                <a:cubicBezTo>
                  <a:pt x="9347" y="6592"/>
                  <a:pt x="9365" y="6610"/>
                  <a:pt x="9365" y="6632"/>
                </a:cubicBezTo>
                <a:cubicBezTo>
                  <a:pt x="9365" y="6655"/>
                  <a:pt x="9347" y="6672"/>
                  <a:pt x="9325" y="6672"/>
                </a:cubicBezTo>
                <a:lnTo>
                  <a:pt x="9325" y="6672"/>
                </a:lnTo>
                <a:cubicBezTo>
                  <a:pt x="9303" y="6672"/>
                  <a:pt x="9285" y="6655"/>
                  <a:pt x="9285" y="6632"/>
                </a:cubicBezTo>
                <a:cubicBezTo>
                  <a:pt x="9285" y="6610"/>
                  <a:pt x="9303" y="6592"/>
                  <a:pt x="9325" y="6592"/>
                </a:cubicBezTo>
                <a:close/>
                <a:moveTo>
                  <a:pt x="9485" y="6592"/>
                </a:moveTo>
                <a:lnTo>
                  <a:pt x="9485" y="6592"/>
                </a:lnTo>
                <a:cubicBezTo>
                  <a:pt x="9507" y="6592"/>
                  <a:pt x="9525" y="6610"/>
                  <a:pt x="9525" y="6632"/>
                </a:cubicBezTo>
                <a:cubicBezTo>
                  <a:pt x="9525" y="6655"/>
                  <a:pt x="9507" y="6672"/>
                  <a:pt x="9485" y="6672"/>
                </a:cubicBezTo>
                <a:lnTo>
                  <a:pt x="9485" y="6672"/>
                </a:lnTo>
                <a:cubicBezTo>
                  <a:pt x="9463" y="6672"/>
                  <a:pt x="9445" y="6655"/>
                  <a:pt x="9445" y="6632"/>
                </a:cubicBezTo>
                <a:cubicBezTo>
                  <a:pt x="9445" y="6610"/>
                  <a:pt x="9463" y="6592"/>
                  <a:pt x="9485" y="6592"/>
                </a:cubicBezTo>
                <a:close/>
                <a:moveTo>
                  <a:pt x="9645" y="6592"/>
                </a:moveTo>
                <a:lnTo>
                  <a:pt x="9645" y="6592"/>
                </a:lnTo>
                <a:cubicBezTo>
                  <a:pt x="9667" y="6592"/>
                  <a:pt x="9685" y="6610"/>
                  <a:pt x="9685" y="6632"/>
                </a:cubicBezTo>
                <a:cubicBezTo>
                  <a:pt x="9685" y="6655"/>
                  <a:pt x="9667" y="6672"/>
                  <a:pt x="9645" y="6672"/>
                </a:cubicBezTo>
                <a:lnTo>
                  <a:pt x="9645" y="6672"/>
                </a:lnTo>
                <a:cubicBezTo>
                  <a:pt x="9623" y="6672"/>
                  <a:pt x="9605" y="6655"/>
                  <a:pt x="9605" y="6632"/>
                </a:cubicBezTo>
                <a:cubicBezTo>
                  <a:pt x="9605" y="6610"/>
                  <a:pt x="9623" y="6592"/>
                  <a:pt x="9645" y="6592"/>
                </a:cubicBezTo>
                <a:close/>
                <a:moveTo>
                  <a:pt x="9805" y="6592"/>
                </a:moveTo>
                <a:lnTo>
                  <a:pt x="9805" y="6592"/>
                </a:lnTo>
                <a:cubicBezTo>
                  <a:pt x="9827" y="6592"/>
                  <a:pt x="9845" y="6610"/>
                  <a:pt x="9845" y="6632"/>
                </a:cubicBezTo>
                <a:cubicBezTo>
                  <a:pt x="9845" y="6655"/>
                  <a:pt x="9827" y="6672"/>
                  <a:pt x="9805" y="6672"/>
                </a:cubicBezTo>
                <a:lnTo>
                  <a:pt x="9805" y="6672"/>
                </a:lnTo>
                <a:cubicBezTo>
                  <a:pt x="9783" y="6672"/>
                  <a:pt x="9765" y="6655"/>
                  <a:pt x="9765" y="6632"/>
                </a:cubicBezTo>
                <a:cubicBezTo>
                  <a:pt x="9765" y="6610"/>
                  <a:pt x="9783" y="6592"/>
                  <a:pt x="9805" y="6592"/>
                </a:cubicBezTo>
                <a:close/>
                <a:moveTo>
                  <a:pt x="9965" y="6592"/>
                </a:moveTo>
                <a:lnTo>
                  <a:pt x="9965" y="6592"/>
                </a:lnTo>
                <a:cubicBezTo>
                  <a:pt x="9988" y="6592"/>
                  <a:pt x="10005" y="6610"/>
                  <a:pt x="10005" y="6632"/>
                </a:cubicBezTo>
                <a:cubicBezTo>
                  <a:pt x="10005" y="6655"/>
                  <a:pt x="9988" y="6672"/>
                  <a:pt x="9965" y="6672"/>
                </a:cubicBezTo>
                <a:lnTo>
                  <a:pt x="9965" y="6672"/>
                </a:lnTo>
                <a:cubicBezTo>
                  <a:pt x="9943" y="6672"/>
                  <a:pt x="9925" y="6655"/>
                  <a:pt x="9925" y="6632"/>
                </a:cubicBezTo>
                <a:cubicBezTo>
                  <a:pt x="9925" y="6610"/>
                  <a:pt x="9943" y="6592"/>
                  <a:pt x="9965" y="6592"/>
                </a:cubicBezTo>
                <a:close/>
                <a:moveTo>
                  <a:pt x="10125" y="6592"/>
                </a:moveTo>
                <a:lnTo>
                  <a:pt x="10126" y="6592"/>
                </a:lnTo>
                <a:cubicBezTo>
                  <a:pt x="10148" y="6592"/>
                  <a:pt x="10166" y="6610"/>
                  <a:pt x="10166" y="6632"/>
                </a:cubicBezTo>
                <a:cubicBezTo>
                  <a:pt x="10166" y="6655"/>
                  <a:pt x="10148" y="6672"/>
                  <a:pt x="10126" y="6672"/>
                </a:cubicBezTo>
                <a:lnTo>
                  <a:pt x="10125" y="6672"/>
                </a:lnTo>
                <a:cubicBezTo>
                  <a:pt x="10103" y="6672"/>
                  <a:pt x="10085" y="6655"/>
                  <a:pt x="10085" y="6632"/>
                </a:cubicBezTo>
                <a:cubicBezTo>
                  <a:pt x="10085" y="6610"/>
                  <a:pt x="10103" y="6592"/>
                  <a:pt x="10125" y="6592"/>
                </a:cubicBezTo>
                <a:close/>
                <a:moveTo>
                  <a:pt x="10286" y="6592"/>
                </a:moveTo>
                <a:lnTo>
                  <a:pt x="10286" y="6592"/>
                </a:lnTo>
                <a:cubicBezTo>
                  <a:pt x="10308" y="6592"/>
                  <a:pt x="10326" y="6610"/>
                  <a:pt x="10326" y="6632"/>
                </a:cubicBezTo>
                <a:cubicBezTo>
                  <a:pt x="10326" y="6655"/>
                  <a:pt x="10308" y="6672"/>
                  <a:pt x="10286" y="6672"/>
                </a:cubicBezTo>
                <a:lnTo>
                  <a:pt x="10286" y="6672"/>
                </a:lnTo>
                <a:cubicBezTo>
                  <a:pt x="10263" y="6672"/>
                  <a:pt x="10246" y="6655"/>
                  <a:pt x="10246" y="6632"/>
                </a:cubicBezTo>
                <a:cubicBezTo>
                  <a:pt x="10246" y="6610"/>
                  <a:pt x="10263" y="6592"/>
                  <a:pt x="10286" y="6592"/>
                </a:cubicBezTo>
                <a:close/>
                <a:moveTo>
                  <a:pt x="10446" y="6592"/>
                </a:moveTo>
                <a:lnTo>
                  <a:pt x="10446" y="6592"/>
                </a:lnTo>
                <a:cubicBezTo>
                  <a:pt x="10468" y="6592"/>
                  <a:pt x="10486" y="6610"/>
                  <a:pt x="10486" y="6632"/>
                </a:cubicBezTo>
                <a:cubicBezTo>
                  <a:pt x="10486" y="6655"/>
                  <a:pt x="10468" y="6672"/>
                  <a:pt x="10446" y="6672"/>
                </a:cubicBezTo>
                <a:lnTo>
                  <a:pt x="10446" y="6672"/>
                </a:lnTo>
                <a:cubicBezTo>
                  <a:pt x="10424" y="6672"/>
                  <a:pt x="10406" y="6655"/>
                  <a:pt x="10406" y="6632"/>
                </a:cubicBezTo>
                <a:cubicBezTo>
                  <a:pt x="10406" y="6610"/>
                  <a:pt x="10424" y="6592"/>
                  <a:pt x="10446" y="6592"/>
                </a:cubicBezTo>
                <a:close/>
                <a:moveTo>
                  <a:pt x="10606" y="6592"/>
                </a:moveTo>
                <a:lnTo>
                  <a:pt x="10606" y="6592"/>
                </a:lnTo>
                <a:cubicBezTo>
                  <a:pt x="10628" y="6592"/>
                  <a:pt x="10646" y="6610"/>
                  <a:pt x="10646" y="6632"/>
                </a:cubicBezTo>
                <a:cubicBezTo>
                  <a:pt x="10646" y="6655"/>
                  <a:pt x="10628" y="6672"/>
                  <a:pt x="10606" y="6672"/>
                </a:cubicBezTo>
                <a:lnTo>
                  <a:pt x="10606" y="6672"/>
                </a:lnTo>
                <a:cubicBezTo>
                  <a:pt x="10584" y="6672"/>
                  <a:pt x="10566" y="6655"/>
                  <a:pt x="10566" y="6632"/>
                </a:cubicBezTo>
                <a:cubicBezTo>
                  <a:pt x="10566" y="6610"/>
                  <a:pt x="10584" y="6592"/>
                  <a:pt x="10606" y="6592"/>
                </a:cubicBezTo>
                <a:close/>
                <a:moveTo>
                  <a:pt x="10766" y="6592"/>
                </a:moveTo>
                <a:lnTo>
                  <a:pt x="10766" y="6592"/>
                </a:lnTo>
                <a:cubicBezTo>
                  <a:pt x="10788" y="6592"/>
                  <a:pt x="10806" y="6610"/>
                  <a:pt x="10806" y="6632"/>
                </a:cubicBezTo>
                <a:cubicBezTo>
                  <a:pt x="10806" y="6655"/>
                  <a:pt x="10788" y="6672"/>
                  <a:pt x="10766" y="6672"/>
                </a:cubicBezTo>
                <a:lnTo>
                  <a:pt x="10766" y="6672"/>
                </a:lnTo>
                <a:cubicBezTo>
                  <a:pt x="10744" y="6672"/>
                  <a:pt x="10726" y="6655"/>
                  <a:pt x="10726" y="6632"/>
                </a:cubicBezTo>
                <a:cubicBezTo>
                  <a:pt x="10726" y="6610"/>
                  <a:pt x="10744" y="6592"/>
                  <a:pt x="10766" y="6592"/>
                </a:cubicBezTo>
                <a:close/>
                <a:moveTo>
                  <a:pt x="10926" y="6592"/>
                </a:moveTo>
                <a:lnTo>
                  <a:pt x="10926" y="6592"/>
                </a:lnTo>
                <a:cubicBezTo>
                  <a:pt x="10948" y="6592"/>
                  <a:pt x="10966" y="6610"/>
                  <a:pt x="10966" y="6632"/>
                </a:cubicBezTo>
                <a:cubicBezTo>
                  <a:pt x="10966" y="6655"/>
                  <a:pt x="10948" y="6672"/>
                  <a:pt x="10926" y="6672"/>
                </a:cubicBezTo>
                <a:lnTo>
                  <a:pt x="10926" y="6672"/>
                </a:lnTo>
                <a:cubicBezTo>
                  <a:pt x="10904" y="6672"/>
                  <a:pt x="10886" y="6655"/>
                  <a:pt x="10886" y="6632"/>
                </a:cubicBezTo>
                <a:cubicBezTo>
                  <a:pt x="10886" y="6610"/>
                  <a:pt x="10904" y="6592"/>
                  <a:pt x="10926" y="6592"/>
                </a:cubicBezTo>
                <a:close/>
                <a:moveTo>
                  <a:pt x="11086" y="6592"/>
                </a:moveTo>
                <a:lnTo>
                  <a:pt x="11086" y="6592"/>
                </a:lnTo>
                <a:cubicBezTo>
                  <a:pt x="11108" y="6592"/>
                  <a:pt x="11126" y="6610"/>
                  <a:pt x="11126" y="6632"/>
                </a:cubicBezTo>
                <a:cubicBezTo>
                  <a:pt x="11126" y="6655"/>
                  <a:pt x="11108" y="6672"/>
                  <a:pt x="11086" y="6672"/>
                </a:cubicBezTo>
                <a:lnTo>
                  <a:pt x="11086" y="6672"/>
                </a:lnTo>
                <a:cubicBezTo>
                  <a:pt x="11064" y="6672"/>
                  <a:pt x="11046" y="6655"/>
                  <a:pt x="11046" y="6632"/>
                </a:cubicBezTo>
                <a:cubicBezTo>
                  <a:pt x="11046" y="6610"/>
                  <a:pt x="11064" y="6592"/>
                  <a:pt x="11086" y="6592"/>
                </a:cubicBezTo>
                <a:close/>
                <a:moveTo>
                  <a:pt x="11246" y="6592"/>
                </a:moveTo>
                <a:lnTo>
                  <a:pt x="11246" y="6592"/>
                </a:lnTo>
                <a:cubicBezTo>
                  <a:pt x="11268" y="6592"/>
                  <a:pt x="11286" y="6610"/>
                  <a:pt x="11286" y="6632"/>
                </a:cubicBezTo>
                <a:cubicBezTo>
                  <a:pt x="11286" y="6655"/>
                  <a:pt x="11268" y="6672"/>
                  <a:pt x="11246" y="6672"/>
                </a:cubicBezTo>
                <a:lnTo>
                  <a:pt x="11246" y="6672"/>
                </a:lnTo>
                <a:cubicBezTo>
                  <a:pt x="11224" y="6672"/>
                  <a:pt x="11206" y="6655"/>
                  <a:pt x="11206" y="6632"/>
                </a:cubicBezTo>
                <a:cubicBezTo>
                  <a:pt x="11206" y="6610"/>
                  <a:pt x="11224" y="6592"/>
                  <a:pt x="11246" y="6592"/>
                </a:cubicBezTo>
                <a:close/>
                <a:moveTo>
                  <a:pt x="11406" y="6592"/>
                </a:moveTo>
                <a:lnTo>
                  <a:pt x="11406" y="6592"/>
                </a:lnTo>
                <a:cubicBezTo>
                  <a:pt x="11428" y="6592"/>
                  <a:pt x="11446" y="6610"/>
                  <a:pt x="11446" y="6632"/>
                </a:cubicBezTo>
                <a:cubicBezTo>
                  <a:pt x="11446" y="6655"/>
                  <a:pt x="11428" y="6672"/>
                  <a:pt x="11406" y="6672"/>
                </a:cubicBezTo>
                <a:lnTo>
                  <a:pt x="11406" y="6672"/>
                </a:lnTo>
                <a:cubicBezTo>
                  <a:pt x="11384" y="6672"/>
                  <a:pt x="11366" y="6655"/>
                  <a:pt x="11366" y="6632"/>
                </a:cubicBezTo>
                <a:cubicBezTo>
                  <a:pt x="11366" y="6610"/>
                  <a:pt x="11384" y="6592"/>
                  <a:pt x="11406" y="6592"/>
                </a:cubicBezTo>
                <a:close/>
                <a:moveTo>
                  <a:pt x="11566" y="6592"/>
                </a:moveTo>
                <a:lnTo>
                  <a:pt x="11566" y="6592"/>
                </a:lnTo>
                <a:cubicBezTo>
                  <a:pt x="11588" y="6592"/>
                  <a:pt x="11606" y="6610"/>
                  <a:pt x="11606" y="6632"/>
                </a:cubicBezTo>
                <a:cubicBezTo>
                  <a:pt x="11606" y="6655"/>
                  <a:pt x="11588" y="6672"/>
                  <a:pt x="11566" y="6672"/>
                </a:cubicBezTo>
                <a:lnTo>
                  <a:pt x="11566" y="6672"/>
                </a:lnTo>
                <a:cubicBezTo>
                  <a:pt x="11544" y="6672"/>
                  <a:pt x="11526" y="6655"/>
                  <a:pt x="11526" y="6632"/>
                </a:cubicBezTo>
                <a:cubicBezTo>
                  <a:pt x="11526" y="6610"/>
                  <a:pt x="11544" y="6592"/>
                  <a:pt x="11566" y="6592"/>
                </a:cubicBezTo>
                <a:close/>
                <a:moveTo>
                  <a:pt x="11726" y="6592"/>
                </a:moveTo>
                <a:lnTo>
                  <a:pt x="11726" y="6592"/>
                </a:lnTo>
                <a:cubicBezTo>
                  <a:pt x="11748" y="6592"/>
                  <a:pt x="11766" y="6610"/>
                  <a:pt x="11766" y="6632"/>
                </a:cubicBezTo>
                <a:cubicBezTo>
                  <a:pt x="11766" y="6655"/>
                  <a:pt x="11748" y="6672"/>
                  <a:pt x="11726" y="6672"/>
                </a:cubicBezTo>
                <a:lnTo>
                  <a:pt x="11726" y="6672"/>
                </a:lnTo>
                <a:cubicBezTo>
                  <a:pt x="11704" y="6672"/>
                  <a:pt x="11686" y="6655"/>
                  <a:pt x="11686" y="6632"/>
                </a:cubicBezTo>
                <a:cubicBezTo>
                  <a:pt x="11686" y="6610"/>
                  <a:pt x="11704" y="6592"/>
                  <a:pt x="11726" y="6592"/>
                </a:cubicBezTo>
                <a:close/>
                <a:moveTo>
                  <a:pt x="11886" y="6592"/>
                </a:moveTo>
                <a:lnTo>
                  <a:pt x="11886" y="6592"/>
                </a:lnTo>
                <a:cubicBezTo>
                  <a:pt x="11909" y="6592"/>
                  <a:pt x="11926" y="6610"/>
                  <a:pt x="11926" y="6632"/>
                </a:cubicBezTo>
                <a:cubicBezTo>
                  <a:pt x="11926" y="6655"/>
                  <a:pt x="11909" y="6672"/>
                  <a:pt x="11886" y="6672"/>
                </a:cubicBezTo>
                <a:lnTo>
                  <a:pt x="11886" y="6672"/>
                </a:lnTo>
                <a:cubicBezTo>
                  <a:pt x="11864" y="6672"/>
                  <a:pt x="11846" y="6655"/>
                  <a:pt x="11846" y="6632"/>
                </a:cubicBezTo>
                <a:cubicBezTo>
                  <a:pt x="11846" y="6610"/>
                  <a:pt x="11864" y="6592"/>
                  <a:pt x="11886" y="6592"/>
                </a:cubicBezTo>
                <a:close/>
                <a:moveTo>
                  <a:pt x="12046" y="6592"/>
                </a:moveTo>
                <a:lnTo>
                  <a:pt x="12047" y="6592"/>
                </a:lnTo>
                <a:cubicBezTo>
                  <a:pt x="12069" y="6592"/>
                  <a:pt x="12087" y="6610"/>
                  <a:pt x="12087" y="6632"/>
                </a:cubicBezTo>
                <a:cubicBezTo>
                  <a:pt x="12087" y="6655"/>
                  <a:pt x="12069" y="6672"/>
                  <a:pt x="12047" y="6672"/>
                </a:cubicBezTo>
                <a:lnTo>
                  <a:pt x="12046" y="6672"/>
                </a:lnTo>
                <a:cubicBezTo>
                  <a:pt x="12024" y="6672"/>
                  <a:pt x="12006" y="6655"/>
                  <a:pt x="12006" y="6632"/>
                </a:cubicBezTo>
                <a:cubicBezTo>
                  <a:pt x="12006" y="6610"/>
                  <a:pt x="12024" y="6592"/>
                  <a:pt x="12046" y="6592"/>
                </a:cubicBezTo>
                <a:close/>
                <a:moveTo>
                  <a:pt x="12207" y="6592"/>
                </a:moveTo>
                <a:lnTo>
                  <a:pt x="12207" y="6592"/>
                </a:lnTo>
                <a:cubicBezTo>
                  <a:pt x="12229" y="6592"/>
                  <a:pt x="12247" y="6610"/>
                  <a:pt x="12247" y="6632"/>
                </a:cubicBezTo>
                <a:cubicBezTo>
                  <a:pt x="12247" y="6655"/>
                  <a:pt x="12229" y="6672"/>
                  <a:pt x="12207" y="6672"/>
                </a:cubicBezTo>
                <a:lnTo>
                  <a:pt x="12207" y="6672"/>
                </a:lnTo>
                <a:cubicBezTo>
                  <a:pt x="12184" y="6672"/>
                  <a:pt x="12167" y="6655"/>
                  <a:pt x="12167" y="6632"/>
                </a:cubicBezTo>
                <a:cubicBezTo>
                  <a:pt x="12167" y="6610"/>
                  <a:pt x="12184" y="6592"/>
                  <a:pt x="12207" y="6592"/>
                </a:cubicBezTo>
                <a:close/>
                <a:moveTo>
                  <a:pt x="12367" y="6592"/>
                </a:moveTo>
                <a:lnTo>
                  <a:pt x="12367" y="6592"/>
                </a:lnTo>
                <a:cubicBezTo>
                  <a:pt x="12389" y="6592"/>
                  <a:pt x="12407" y="6610"/>
                  <a:pt x="12407" y="6632"/>
                </a:cubicBezTo>
                <a:cubicBezTo>
                  <a:pt x="12407" y="6655"/>
                  <a:pt x="12389" y="6672"/>
                  <a:pt x="12367" y="6672"/>
                </a:cubicBezTo>
                <a:lnTo>
                  <a:pt x="12367" y="6672"/>
                </a:lnTo>
                <a:cubicBezTo>
                  <a:pt x="12345" y="6672"/>
                  <a:pt x="12327" y="6655"/>
                  <a:pt x="12327" y="6632"/>
                </a:cubicBezTo>
                <a:cubicBezTo>
                  <a:pt x="12327" y="6610"/>
                  <a:pt x="12345" y="6592"/>
                  <a:pt x="12367" y="6592"/>
                </a:cubicBezTo>
                <a:close/>
                <a:moveTo>
                  <a:pt x="12527" y="6592"/>
                </a:moveTo>
                <a:lnTo>
                  <a:pt x="12527" y="6592"/>
                </a:lnTo>
                <a:cubicBezTo>
                  <a:pt x="12549" y="6592"/>
                  <a:pt x="12567" y="6610"/>
                  <a:pt x="12567" y="6632"/>
                </a:cubicBezTo>
                <a:cubicBezTo>
                  <a:pt x="12567" y="6655"/>
                  <a:pt x="12549" y="6672"/>
                  <a:pt x="12527" y="6672"/>
                </a:cubicBezTo>
                <a:lnTo>
                  <a:pt x="12527" y="6672"/>
                </a:lnTo>
                <a:cubicBezTo>
                  <a:pt x="12505" y="6672"/>
                  <a:pt x="12487" y="6655"/>
                  <a:pt x="12487" y="6632"/>
                </a:cubicBezTo>
                <a:cubicBezTo>
                  <a:pt x="12487" y="6610"/>
                  <a:pt x="12505" y="6592"/>
                  <a:pt x="12527" y="6592"/>
                </a:cubicBezTo>
                <a:close/>
                <a:moveTo>
                  <a:pt x="12687" y="6592"/>
                </a:moveTo>
                <a:lnTo>
                  <a:pt x="12687" y="6592"/>
                </a:lnTo>
                <a:cubicBezTo>
                  <a:pt x="12709" y="6592"/>
                  <a:pt x="12727" y="6610"/>
                  <a:pt x="12727" y="6632"/>
                </a:cubicBezTo>
                <a:cubicBezTo>
                  <a:pt x="12727" y="6655"/>
                  <a:pt x="12709" y="6672"/>
                  <a:pt x="12687" y="6672"/>
                </a:cubicBezTo>
                <a:lnTo>
                  <a:pt x="12687" y="6672"/>
                </a:lnTo>
                <a:cubicBezTo>
                  <a:pt x="12665" y="6672"/>
                  <a:pt x="12647" y="6655"/>
                  <a:pt x="12647" y="6632"/>
                </a:cubicBezTo>
                <a:cubicBezTo>
                  <a:pt x="12647" y="6610"/>
                  <a:pt x="12665" y="6592"/>
                  <a:pt x="12687" y="6592"/>
                </a:cubicBezTo>
                <a:close/>
                <a:moveTo>
                  <a:pt x="12847" y="6592"/>
                </a:moveTo>
                <a:lnTo>
                  <a:pt x="12847" y="6592"/>
                </a:lnTo>
                <a:cubicBezTo>
                  <a:pt x="12869" y="6592"/>
                  <a:pt x="12887" y="6610"/>
                  <a:pt x="12887" y="6632"/>
                </a:cubicBezTo>
                <a:cubicBezTo>
                  <a:pt x="12887" y="6655"/>
                  <a:pt x="12869" y="6672"/>
                  <a:pt x="12847" y="6672"/>
                </a:cubicBezTo>
                <a:lnTo>
                  <a:pt x="12847" y="6672"/>
                </a:lnTo>
                <a:cubicBezTo>
                  <a:pt x="12825" y="6672"/>
                  <a:pt x="12807" y="6655"/>
                  <a:pt x="12807" y="6632"/>
                </a:cubicBezTo>
                <a:cubicBezTo>
                  <a:pt x="12807" y="6610"/>
                  <a:pt x="12825" y="6592"/>
                  <a:pt x="12847" y="6592"/>
                </a:cubicBezTo>
                <a:close/>
                <a:moveTo>
                  <a:pt x="13007" y="6592"/>
                </a:moveTo>
                <a:lnTo>
                  <a:pt x="13007" y="6592"/>
                </a:lnTo>
                <a:cubicBezTo>
                  <a:pt x="13029" y="6592"/>
                  <a:pt x="13047" y="6610"/>
                  <a:pt x="13047" y="6632"/>
                </a:cubicBezTo>
                <a:cubicBezTo>
                  <a:pt x="13047" y="6655"/>
                  <a:pt x="13029" y="6672"/>
                  <a:pt x="13007" y="6672"/>
                </a:cubicBezTo>
                <a:lnTo>
                  <a:pt x="13007" y="6672"/>
                </a:lnTo>
                <a:cubicBezTo>
                  <a:pt x="12985" y="6672"/>
                  <a:pt x="12967" y="6655"/>
                  <a:pt x="12967" y="6632"/>
                </a:cubicBezTo>
                <a:cubicBezTo>
                  <a:pt x="12967" y="6610"/>
                  <a:pt x="12985" y="6592"/>
                  <a:pt x="13007" y="6592"/>
                </a:cubicBezTo>
                <a:close/>
                <a:moveTo>
                  <a:pt x="13167" y="6592"/>
                </a:moveTo>
                <a:lnTo>
                  <a:pt x="13167" y="6592"/>
                </a:lnTo>
                <a:cubicBezTo>
                  <a:pt x="13189" y="6592"/>
                  <a:pt x="13207" y="6610"/>
                  <a:pt x="13207" y="6632"/>
                </a:cubicBezTo>
                <a:cubicBezTo>
                  <a:pt x="13207" y="6655"/>
                  <a:pt x="13189" y="6672"/>
                  <a:pt x="13167" y="6672"/>
                </a:cubicBezTo>
                <a:lnTo>
                  <a:pt x="13167" y="6672"/>
                </a:lnTo>
                <a:cubicBezTo>
                  <a:pt x="13145" y="6672"/>
                  <a:pt x="13127" y="6655"/>
                  <a:pt x="13127" y="6632"/>
                </a:cubicBezTo>
                <a:cubicBezTo>
                  <a:pt x="13127" y="6610"/>
                  <a:pt x="13145" y="6592"/>
                  <a:pt x="13167" y="6592"/>
                </a:cubicBezTo>
                <a:close/>
                <a:moveTo>
                  <a:pt x="13327" y="6592"/>
                </a:moveTo>
                <a:lnTo>
                  <a:pt x="13327" y="6592"/>
                </a:lnTo>
                <a:cubicBezTo>
                  <a:pt x="13349" y="6592"/>
                  <a:pt x="13367" y="6610"/>
                  <a:pt x="13367" y="6632"/>
                </a:cubicBezTo>
                <a:cubicBezTo>
                  <a:pt x="13367" y="6655"/>
                  <a:pt x="13349" y="6672"/>
                  <a:pt x="13327" y="6672"/>
                </a:cubicBezTo>
                <a:lnTo>
                  <a:pt x="13327" y="6672"/>
                </a:lnTo>
                <a:cubicBezTo>
                  <a:pt x="13305" y="6672"/>
                  <a:pt x="13287" y="6655"/>
                  <a:pt x="13287" y="6632"/>
                </a:cubicBezTo>
                <a:cubicBezTo>
                  <a:pt x="13287" y="6610"/>
                  <a:pt x="13305" y="6592"/>
                  <a:pt x="13327" y="6592"/>
                </a:cubicBezTo>
                <a:close/>
                <a:moveTo>
                  <a:pt x="13487" y="6592"/>
                </a:moveTo>
                <a:lnTo>
                  <a:pt x="13487" y="6592"/>
                </a:lnTo>
                <a:cubicBezTo>
                  <a:pt x="13509" y="6592"/>
                  <a:pt x="13527" y="6610"/>
                  <a:pt x="13527" y="6632"/>
                </a:cubicBezTo>
                <a:cubicBezTo>
                  <a:pt x="13527" y="6655"/>
                  <a:pt x="13509" y="6672"/>
                  <a:pt x="13487" y="6672"/>
                </a:cubicBezTo>
                <a:lnTo>
                  <a:pt x="13487" y="6672"/>
                </a:lnTo>
                <a:cubicBezTo>
                  <a:pt x="13465" y="6672"/>
                  <a:pt x="13447" y="6655"/>
                  <a:pt x="13447" y="6632"/>
                </a:cubicBezTo>
                <a:cubicBezTo>
                  <a:pt x="13447" y="6610"/>
                  <a:pt x="13465" y="6592"/>
                  <a:pt x="13487" y="6592"/>
                </a:cubicBezTo>
                <a:close/>
                <a:moveTo>
                  <a:pt x="13647" y="6592"/>
                </a:moveTo>
                <a:lnTo>
                  <a:pt x="13647" y="6592"/>
                </a:lnTo>
                <a:cubicBezTo>
                  <a:pt x="13669" y="6592"/>
                  <a:pt x="13687" y="6610"/>
                  <a:pt x="13687" y="6632"/>
                </a:cubicBezTo>
                <a:cubicBezTo>
                  <a:pt x="13687" y="6655"/>
                  <a:pt x="13669" y="6672"/>
                  <a:pt x="13647" y="6672"/>
                </a:cubicBezTo>
                <a:lnTo>
                  <a:pt x="13647" y="6672"/>
                </a:lnTo>
                <a:cubicBezTo>
                  <a:pt x="13625" y="6672"/>
                  <a:pt x="13607" y="6655"/>
                  <a:pt x="13607" y="6632"/>
                </a:cubicBezTo>
                <a:cubicBezTo>
                  <a:pt x="13607" y="6610"/>
                  <a:pt x="13625" y="6592"/>
                  <a:pt x="13647" y="6592"/>
                </a:cubicBezTo>
                <a:close/>
                <a:moveTo>
                  <a:pt x="13807" y="6592"/>
                </a:moveTo>
                <a:lnTo>
                  <a:pt x="13807" y="6592"/>
                </a:lnTo>
                <a:cubicBezTo>
                  <a:pt x="13829" y="6592"/>
                  <a:pt x="13847" y="6610"/>
                  <a:pt x="13847" y="6632"/>
                </a:cubicBezTo>
                <a:cubicBezTo>
                  <a:pt x="13847" y="6655"/>
                  <a:pt x="13829" y="6672"/>
                  <a:pt x="13807" y="6672"/>
                </a:cubicBezTo>
                <a:lnTo>
                  <a:pt x="13807" y="6672"/>
                </a:lnTo>
                <a:cubicBezTo>
                  <a:pt x="13785" y="6672"/>
                  <a:pt x="13767" y="6655"/>
                  <a:pt x="13767" y="6632"/>
                </a:cubicBezTo>
                <a:cubicBezTo>
                  <a:pt x="13767" y="6610"/>
                  <a:pt x="13785" y="6592"/>
                  <a:pt x="13807" y="6592"/>
                </a:cubicBezTo>
                <a:close/>
                <a:moveTo>
                  <a:pt x="13967" y="6592"/>
                </a:moveTo>
                <a:lnTo>
                  <a:pt x="13967" y="6592"/>
                </a:lnTo>
                <a:cubicBezTo>
                  <a:pt x="13990" y="6592"/>
                  <a:pt x="14007" y="6610"/>
                  <a:pt x="14007" y="6632"/>
                </a:cubicBezTo>
                <a:cubicBezTo>
                  <a:pt x="14007" y="6655"/>
                  <a:pt x="13990" y="6672"/>
                  <a:pt x="13967" y="6672"/>
                </a:cubicBezTo>
                <a:lnTo>
                  <a:pt x="13967" y="6672"/>
                </a:lnTo>
                <a:cubicBezTo>
                  <a:pt x="13945" y="6672"/>
                  <a:pt x="13927" y="6655"/>
                  <a:pt x="13927" y="6632"/>
                </a:cubicBezTo>
                <a:cubicBezTo>
                  <a:pt x="13927" y="6610"/>
                  <a:pt x="13945" y="6592"/>
                  <a:pt x="13967" y="6592"/>
                </a:cubicBezTo>
                <a:close/>
                <a:moveTo>
                  <a:pt x="14127" y="6592"/>
                </a:moveTo>
                <a:lnTo>
                  <a:pt x="14128" y="6592"/>
                </a:lnTo>
                <a:cubicBezTo>
                  <a:pt x="14150" y="6592"/>
                  <a:pt x="14168" y="6610"/>
                  <a:pt x="14168" y="6632"/>
                </a:cubicBezTo>
                <a:cubicBezTo>
                  <a:pt x="14168" y="6655"/>
                  <a:pt x="14150" y="6672"/>
                  <a:pt x="14128" y="6672"/>
                </a:cubicBezTo>
                <a:lnTo>
                  <a:pt x="14127" y="6672"/>
                </a:lnTo>
                <a:cubicBezTo>
                  <a:pt x="14105" y="6672"/>
                  <a:pt x="14087" y="6655"/>
                  <a:pt x="14087" y="6632"/>
                </a:cubicBezTo>
                <a:cubicBezTo>
                  <a:pt x="14087" y="6610"/>
                  <a:pt x="14105" y="6592"/>
                  <a:pt x="14127" y="6592"/>
                </a:cubicBezTo>
                <a:close/>
                <a:moveTo>
                  <a:pt x="14288" y="6592"/>
                </a:moveTo>
                <a:lnTo>
                  <a:pt x="14288" y="6592"/>
                </a:lnTo>
                <a:cubicBezTo>
                  <a:pt x="14310" y="6592"/>
                  <a:pt x="14328" y="6610"/>
                  <a:pt x="14328" y="6632"/>
                </a:cubicBezTo>
                <a:cubicBezTo>
                  <a:pt x="14328" y="6655"/>
                  <a:pt x="14310" y="6672"/>
                  <a:pt x="14288" y="6672"/>
                </a:cubicBezTo>
                <a:lnTo>
                  <a:pt x="14288" y="6672"/>
                </a:lnTo>
                <a:cubicBezTo>
                  <a:pt x="14265" y="6672"/>
                  <a:pt x="14248" y="6655"/>
                  <a:pt x="14248" y="6632"/>
                </a:cubicBezTo>
                <a:cubicBezTo>
                  <a:pt x="14248" y="6610"/>
                  <a:pt x="14265" y="6592"/>
                  <a:pt x="14288" y="6592"/>
                </a:cubicBezTo>
                <a:close/>
                <a:moveTo>
                  <a:pt x="14448" y="6592"/>
                </a:moveTo>
                <a:lnTo>
                  <a:pt x="14448" y="6592"/>
                </a:lnTo>
                <a:cubicBezTo>
                  <a:pt x="14470" y="6592"/>
                  <a:pt x="14488" y="6610"/>
                  <a:pt x="14488" y="6632"/>
                </a:cubicBezTo>
                <a:cubicBezTo>
                  <a:pt x="14488" y="6655"/>
                  <a:pt x="14470" y="6672"/>
                  <a:pt x="14448" y="6672"/>
                </a:cubicBezTo>
                <a:lnTo>
                  <a:pt x="14448" y="6672"/>
                </a:lnTo>
                <a:cubicBezTo>
                  <a:pt x="14426" y="6672"/>
                  <a:pt x="14408" y="6655"/>
                  <a:pt x="14408" y="6632"/>
                </a:cubicBezTo>
                <a:cubicBezTo>
                  <a:pt x="14408" y="6610"/>
                  <a:pt x="14426" y="6592"/>
                  <a:pt x="14448" y="6592"/>
                </a:cubicBezTo>
                <a:close/>
                <a:moveTo>
                  <a:pt x="14608" y="6592"/>
                </a:moveTo>
                <a:lnTo>
                  <a:pt x="14608" y="6592"/>
                </a:lnTo>
                <a:cubicBezTo>
                  <a:pt x="14630" y="6592"/>
                  <a:pt x="14648" y="6610"/>
                  <a:pt x="14648" y="6632"/>
                </a:cubicBezTo>
                <a:cubicBezTo>
                  <a:pt x="14648" y="6655"/>
                  <a:pt x="14630" y="6672"/>
                  <a:pt x="14608" y="6672"/>
                </a:cubicBezTo>
                <a:lnTo>
                  <a:pt x="14608" y="6672"/>
                </a:lnTo>
                <a:cubicBezTo>
                  <a:pt x="14586" y="6672"/>
                  <a:pt x="14568" y="6655"/>
                  <a:pt x="14568" y="6632"/>
                </a:cubicBezTo>
                <a:cubicBezTo>
                  <a:pt x="14568" y="6610"/>
                  <a:pt x="14586" y="6592"/>
                  <a:pt x="14608" y="6592"/>
                </a:cubicBezTo>
                <a:close/>
                <a:moveTo>
                  <a:pt x="14768" y="6592"/>
                </a:moveTo>
                <a:lnTo>
                  <a:pt x="14768" y="6592"/>
                </a:lnTo>
                <a:cubicBezTo>
                  <a:pt x="14790" y="6592"/>
                  <a:pt x="14808" y="6610"/>
                  <a:pt x="14808" y="6632"/>
                </a:cubicBezTo>
                <a:cubicBezTo>
                  <a:pt x="14808" y="6655"/>
                  <a:pt x="14790" y="6672"/>
                  <a:pt x="14768" y="6672"/>
                </a:cubicBezTo>
                <a:lnTo>
                  <a:pt x="14768" y="6672"/>
                </a:lnTo>
                <a:cubicBezTo>
                  <a:pt x="14746" y="6672"/>
                  <a:pt x="14728" y="6655"/>
                  <a:pt x="14728" y="6632"/>
                </a:cubicBezTo>
                <a:cubicBezTo>
                  <a:pt x="14728" y="6610"/>
                  <a:pt x="14746" y="6592"/>
                  <a:pt x="14768" y="6592"/>
                </a:cubicBezTo>
                <a:close/>
                <a:moveTo>
                  <a:pt x="14928" y="6592"/>
                </a:moveTo>
                <a:lnTo>
                  <a:pt x="14928" y="6592"/>
                </a:lnTo>
                <a:cubicBezTo>
                  <a:pt x="14950" y="6592"/>
                  <a:pt x="14968" y="6610"/>
                  <a:pt x="14968" y="6632"/>
                </a:cubicBezTo>
                <a:cubicBezTo>
                  <a:pt x="14968" y="6655"/>
                  <a:pt x="14950" y="6672"/>
                  <a:pt x="14928" y="6672"/>
                </a:cubicBezTo>
                <a:lnTo>
                  <a:pt x="14928" y="6672"/>
                </a:lnTo>
                <a:cubicBezTo>
                  <a:pt x="14906" y="6672"/>
                  <a:pt x="14888" y="6655"/>
                  <a:pt x="14888" y="6632"/>
                </a:cubicBezTo>
                <a:cubicBezTo>
                  <a:pt x="14888" y="6610"/>
                  <a:pt x="14906" y="6592"/>
                  <a:pt x="14928" y="6592"/>
                </a:cubicBezTo>
                <a:close/>
                <a:moveTo>
                  <a:pt x="40" y="4392"/>
                </a:moveTo>
                <a:lnTo>
                  <a:pt x="41" y="4392"/>
                </a:lnTo>
                <a:cubicBezTo>
                  <a:pt x="63" y="4392"/>
                  <a:pt x="81" y="4410"/>
                  <a:pt x="81" y="4432"/>
                </a:cubicBezTo>
                <a:cubicBezTo>
                  <a:pt x="81" y="4455"/>
                  <a:pt x="63" y="4472"/>
                  <a:pt x="41" y="4472"/>
                </a:cubicBezTo>
                <a:lnTo>
                  <a:pt x="40" y="4472"/>
                </a:lnTo>
                <a:cubicBezTo>
                  <a:pt x="18" y="4472"/>
                  <a:pt x="0" y="4455"/>
                  <a:pt x="0" y="4432"/>
                </a:cubicBezTo>
                <a:cubicBezTo>
                  <a:pt x="0" y="4410"/>
                  <a:pt x="18" y="4392"/>
                  <a:pt x="40" y="4392"/>
                </a:cubicBezTo>
                <a:close/>
                <a:moveTo>
                  <a:pt x="201" y="4392"/>
                </a:moveTo>
                <a:lnTo>
                  <a:pt x="201" y="4392"/>
                </a:lnTo>
                <a:cubicBezTo>
                  <a:pt x="223" y="4392"/>
                  <a:pt x="241" y="4410"/>
                  <a:pt x="241" y="4432"/>
                </a:cubicBezTo>
                <a:cubicBezTo>
                  <a:pt x="241" y="4455"/>
                  <a:pt x="223" y="4472"/>
                  <a:pt x="201" y="4472"/>
                </a:cubicBezTo>
                <a:lnTo>
                  <a:pt x="201" y="4472"/>
                </a:lnTo>
                <a:cubicBezTo>
                  <a:pt x="178" y="4472"/>
                  <a:pt x="161" y="4455"/>
                  <a:pt x="161" y="4432"/>
                </a:cubicBezTo>
                <a:cubicBezTo>
                  <a:pt x="161" y="4410"/>
                  <a:pt x="178" y="4392"/>
                  <a:pt x="201" y="4392"/>
                </a:cubicBezTo>
                <a:close/>
                <a:moveTo>
                  <a:pt x="361" y="4392"/>
                </a:moveTo>
                <a:lnTo>
                  <a:pt x="361" y="4392"/>
                </a:lnTo>
                <a:cubicBezTo>
                  <a:pt x="383" y="4392"/>
                  <a:pt x="401" y="4410"/>
                  <a:pt x="401" y="4432"/>
                </a:cubicBezTo>
                <a:cubicBezTo>
                  <a:pt x="401" y="4455"/>
                  <a:pt x="383" y="4472"/>
                  <a:pt x="361" y="4472"/>
                </a:cubicBezTo>
                <a:lnTo>
                  <a:pt x="361" y="4472"/>
                </a:lnTo>
                <a:cubicBezTo>
                  <a:pt x="339" y="4472"/>
                  <a:pt x="321" y="4455"/>
                  <a:pt x="321" y="4432"/>
                </a:cubicBezTo>
                <a:cubicBezTo>
                  <a:pt x="321" y="4410"/>
                  <a:pt x="339" y="4392"/>
                  <a:pt x="361" y="4392"/>
                </a:cubicBezTo>
                <a:close/>
                <a:moveTo>
                  <a:pt x="521" y="4392"/>
                </a:moveTo>
                <a:lnTo>
                  <a:pt x="521" y="4392"/>
                </a:lnTo>
                <a:cubicBezTo>
                  <a:pt x="543" y="4392"/>
                  <a:pt x="561" y="4410"/>
                  <a:pt x="561" y="4432"/>
                </a:cubicBezTo>
                <a:cubicBezTo>
                  <a:pt x="561" y="4455"/>
                  <a:pt x="543" y="4472"/>
                  <a:pt x="521" y="4472"/>
                </a:cubicBezTo>
                <a:lnTo>
                  <a:pt x="521" y="4472"/>
                </a:lnTo>
                <a:cubicBezTo>
                  <a:pt x="499" y="4472"/>
                  <a:pt x="481" y="4455"/>
                  <a:pt x="481" y="4432"/>
                </a:cubicBezTo>
                <a:cubicBezTo>
                  <a:pt x="481" y="4410"/>
                  <a:pt x="499" y="4392"/>
                  <a:pt x="521" y="4392"/>
                </a:cubicBezTo>
                <a:close/>
                <a:moveTo>
                  <a:pt x="681" y="4392"/>
                </a:moveTo>
                <a:lnTo>
                  <a:pt x="681" y="4392"/>
                </a:lnTo>
                <a:cubicBezTo>
                  <a:pt x="703" y="4392"/>
                  <a:pt x="721" y="4410"/>
                  <a:pt x="721" y="4432"/>
                </a:cubicBezTo>
                <a:cubicBezTo>
                  <a:pt x="721" y="4455"/>
                  <a:pt x="703" y="4472"/>
                  <a:pt x="681" y="4472"/>
                </a:cubicBezTo>
                <a:lnTo>
                  <a:pt x="681" y="4472"/>
                </a:lnTo>
                <a:cubicBezTo>
                  <a:pt x="659" y="4472"/>
                  <a:pt x="641" y="4455"/>
                  <a:pt x="641" y="4432"/>
                </a:cubicBezTo>
                <a:cubicBezTo>
                  <a:pt x="641" y="4410"/>
                  <a:pt x="659" y="4392"/>
                  <a:pt x="681" y="4392"/>
                </a:cubicBezTo>
                <a:close/>
                <a:moveTo>
                  <a:pt x="841" y="4392"/>
                </a:moveTo>
                <a:lnTo>
                  <a:pt x="841" y="4392"/>
                </a:lnTo>
                <a:cubicBezTo>
                  <a:pt x="863" y="4392"/>
                  <a:pt x="881" y="4410"/>
                  <a:pt x="881" y="4432"/>
                </a:cubicBezTo>
                <a:cubicBezTo>
                  <a:pt x="881" y="4455"/>
                  <a:pt x="863" y="4472"/>
                  <a:pt x="841" y="4472"/>
                </a:cubicBezTo>
                <a:lnTo>
                  <a:pt x="841" y="4472"/>
                </a:lnTo>
                <a:cubicBezTo>
                  <a:pt x="819" y="4472"/>
                  <a:pt x="801" y="4455"/>
                  <a:pt x="801" y="4432"/>
                </a:cubicBezTo>
                <a:cubicBezTo>
                  <a:pt x="801" y="4410"/>
                  <a:pt x="819" y="4392"/>
                  <a:pt x="841" y="4392"/>
                </a:cubicBezTo>
                <a:close/>
                <a:moveTo>
                  <a:pt x="1001" y="4392"/>
                </a:moveTo>
                <a:lnTo>
                  <a:pt x="1001" y="4392"/>
                </a:lnTo>
                <a:cubicBezTo>
                  <a:pt x="1023" y="4392"/>
                  <a:pt x="1041" y="4410"/>
                  <a:pt x="1041" y="4432"/>
                </a:cubicBezTo>
                <a:cubicBezTo>
                  <a:pt x="1041" y="4455"/>
                  <a:pt x="1023" y="4472"/>
                  <a:pt x="1001" y="4472"/>
                </a:cubicBezTo>
                <a:lnTo>
                  <a:pt x="1001" y="4472"/>
                </a:lnTo>
                <a:cubicBezTo>
                  <a:pt x="979" y="4472"/>
                  <a:pt x="961" y="4455"/>
                  <a:pt x="961" y="4432"/>
                </a:cubicBezTo>
                <a:cubicBezTo>
                  <a:pt x="961" y="4410"/>
                  <a:pt x="979" y="4392"/>
                  <a:pt x="1001" y="4392"/>
                </a:cubicBezTo>
                <a:close/>
                <a:moveTo>
                  <a:pt x="1161" y="4392"/>
                </a:moveTo>
                <a:lnTo>
                  <a:pt x="1161" y="4392"/>
                </a:lnTo>
                <a:cubicBezTo>
                  <a:pt x="1183" y="4392"/>
                  <a:pt x="1201" y="4410"/>
                  <a:pt x="1201" y="4432"/>
                </a:cubicBezTo>
                <a:cubicBezTo>
                  <a:pt x="1201" y="4455"/>
                  <a:pt x="1183" y="4472"/>
                  <a:pt x="1161" y="4472"/>
                </a:cubicBezTo>
                <a:lnTo>
                  <a:pt x="1161" y="4472"/>
                </a:lnTo>
                <a:cubicBezTo>
                  <a:pt x="1139" y="4472"/>
                  <a:pt x="1121" y="4455"/>
                  <a:pt x="1121" y="4432"/>
                </a:cubicBezTo>
                <a:cubicBezTo>
                  <a:pt x="1121" y="4410"/>
                  <a:pt x="1139" y="4392"/>
                  <a:pt x="1161" y="4392"/>
                </a:cubicBezTo>
                <a:close/>
                <a:moveTo>
                  <a:pt x="1321" y="4392"/>
                </a:moveTo>
                <a:lnTo>
                  <a:pt x="1321" y="4392"/>
                </a:lnTo>
                <a:cubicBezTo>
                  <a:pt x="1343" y="4392"/>
                  <a:pt x="1361" y="4410"/>
                  <a:pt x="1361" y="4432"/>
                </a:cubicBezTo>
                <a:cubicBezTo>
                  <a:pt x="1361" y="4455"/>
                  <a:pt x="1343" y="4472"/>
                  <a:pt x="1321" y="4472"/>
                </a:cubicBezTo>
                <a:lnTo>
                  <a:pt x="1321" y="4472"/>
                </a:lnTo>
                <a:cubicBezTo>
                  <a:pt x="1299" y="4472"/>
                  <a:pt x="1281" y="4455"/>
                  <a:pt x="1281" y="4432"/>
                </a:cubicBezTo>
                <a:cubicBezTo>
                  <a:pt x="1281" y="4410"/>
                  <a:pt x="1299" y="4392"/>
                  <a:pt x="1321" y="4392"/>
                </a:cubicBezTo>
                <a:close/>
                <a:moveTo>
                  <a:pt x="1481" y="4392"/>
                </a:moveTo>
                <a:lnTo>
                  <a:pt x="1481" y="4392"/>
                </a:lnTo>
                <a:cubicBezTo>
                  <a:pt x="1503" y="4392"/>
                  <a:pt x="1521" y="4410"/>
                  <a:pt x="1521" y="4432"/>
                </a:cubicBezTo>
                <a:cubicBezTo>
                  <a:pt x="1521" y="4455"/>
                  <a:pt x="1503" y="4472"/>
                  <a:pt x="1481" y="4472"/>
                </a:cubicBezTo>
                <a:lnTo>
                  <a:pt x="1481" y="4472"/>
                </a:lnTo>
                <a:cubicBezTo>
                  <a:pt x="1459" y="4472"/>
                  <a:pt x="1441" y="4455"/>
                  <a:pt x="1441" y="4432"/>
                </a:cubicBezTo>
                <a:cubicBezTo>
                  <a:pt x="1441" y="4410"/>
                  <a:pt x="1459" y="4392"/>
                  <a:pt x="1481" y="4392"/>
                </a:cubicBezTo>
                <a:close/>
                <a:moveTo>
                  <a:pt x="1641" y="4392"/>
                </a:moveTo>
                <a:lnTo>
                  <a:pt x="1641" y="4392"/>
                </a:lnTo>
                <a:cubicBezTo>
                  <a:pt x="1663" y="4392"/>
                  <a:pt x="1681" y="4410"/>
                  <a:pt x="1681" y="4432"/>
                </a:cubicBezTo>
                <a:cubicBezTo>
                  <a:pt x="1681" y="4455"/>
                  <a:pt x="1663" y="4472"/>
                  <a:pt x="1641" y="4472"/>
                </a:cubicBezTo>
                <a:lnTo>
                  <a:pt x="1641" y="4472"/>
                </a:lnTo>
                <a:cubicBezTo>
                  <a:pt x="1619" y="4472"/>
                  <a:pt x="1601" y="4455"/>
                  <a:pt x="1601" y="4432"/>
                </a:cubicBezTo>
                <a:cubicBezTo>
                  <a:pt x="1601" y="4410"/>
                  <a:pt x="1619" y="4392"/>
                  <a:pt x="1641" y="4392"/>
                </a:cubicBezTo>
                <a:close/>
                <a:moveTo>
                  <a:pt x="1801" y="4392"/>
                </a:moveTo>
                <a:lnTo>
                  <a:pt x="1801" y="4392"/>
                </a:lnTo>
                <a:cubicBezTo>
                  <a:pt x="1824" y="4392"/>
                  <a:pt x="1841" y="4410"/>
                  <a:pt x="1841" y="4432"/>
                </a:cubicBezTo>
                <a:cubicBezTo>
                  <a:pt x="1841" y="4455"/>
                  <a:pt x="1824" y="4472"/>
                  <a:pt x="1801" y="4472"/>
                </a:cubicBezTo>
                <a:lnTo>
                  <a:pt x="1801" y="4472"/>
                </a:lnTo>
                <a:cubicBezTo>
                  <a:pt x="1779" y="4472"/>
                  <a:pt x="1761" y="4455"/>
                  <a:pt x="1761" y="4432"/>
                </a:cubicBezTo>
                <a:cubicBezTo>
                  <a:pt x="1761" y="4410"/>
                  <a:pt x="1779" y="4392"/>
                  <a:pt x="1801" y="4392"/>
                </a:cubicBezTo>
                <a:close/>
                <a:moveTo>
                  <a:pt x="1961" y="4392"/>
                </a:moveTo>
                <a:lnTo>
                  <a:pt x="1962" y="4392"/>
                </a:lnTo>
                <a:cubicBezTo>
                  <a:pt x="1984" y="4392"/>
                  <a:pt x="2002" y="4410"/>
                  <a:pt x="2002" y="4432"/>
                </a:cubicBezTo>
                <a:cubicBezTo>
                  <a:pt x="2002" y="4455"/>
                  <a:pt x="1984" y="4472"/>
                  <a:pt x="1962" y="4472"/>
                </a:cubicBezTo>
                <a:lnTo>
                  <a:pt x="1961" y="4472"/>
                </a:lnTo>
                <a:cubicBezTo>
                  <a:pt x="1939" y="4472"/>
                  <a:pt x="1921" y="4455"/>
                  <a:pt x="1921" y="4432"/>
                </a:cubicBezTo>
                <a:cubicBezTo>
                  <a:pt x="1921" y="4410"/>
                  <a:pt x="1939" y="4392"/>
                  <a:pt x="1961" y="4392"/>
                </a:cubicBezTo>
                <a:close/>
                <a:moveTo>
                  <a:pt x="2122" y="4392"/>
                </a:moveTo>
                <a:lnTo>
                  <a:pt x="2122" y="4392"/>
                </a:lnTo>
                <a:cubicBezTo>
                  <a:pt x="2144" y="4392"/>
                  <a:pt x="2162" y="4410"/>
                  <a:pt x="2162" y="4432"/>
                </a:cubicBezTo>
                <a:cubicBezTo>
                  <a:pt x="2162" y="4455"/>
                  <a:pt x="2144" y="4472"/>
                  <a:pt x="2122" y="4472"/>
                </a:cubicBezTo>
                <a:lnTo>
                  <a:pt x="2122" y="4472"/>
                </a:lnTo>
                <a:cubicBezTo>
                  <a:pt x="2099" y="4472"/>
                  <a:pt x="2082" y="4455"/>
                  <a:pt x="2082" y="4432"/>
                </a:cubicBezTo>
                <a:cubicBezTo>
                  <a:pt x="2082" y="4410"/>
                  <a:pt x="2099" y="4392"/>
                  <a:pt x="2122" y="4392"/>
                </a:cubicBezTo>
                <a:close/>
                <a:moveTo>
                  <a:pt x="2282" y="4392"/>
                </a:moveTo>
                <a:lnTo>
                  <a:pt x="2282" y="4392"/>
                </a:lnTo>
                <a:cubicBezTo>
                  <a:pt x="2304" y="4392"/>
                  <a:pt x="2322" y="4410"/>
                  <a:pt x="2322" y="4432"/>
                </a:cubicBezTo>
                <a:cubicBezTo>
                  <a:pt x="2322" y="4455"/>
                  <a:pt x="2304" y="4472"/>
                  <a:pt x="2282" y="4472"/>
                </a:cubicBezTo>
                <a:lnTo>
                  <a:pt x="2282" y="4472"/>
                </a:lnTo>
                <a:cubicBezTo>
                  <a:pt x="2259" y="4472"/>
                  <a:pt x="2242" y="4455"/>
                  <a:pt x="2242" y="4432"/>
                </a:cubicBezTo>
                <a:cubicBezTo>
                  <a:pt x="2242" y="4410"/>
                  <a:pt x="2259" y="4392"/>
                  <a:pt x="2282" y="4392"/>
                </a:cubicBezTo>
                <a:close/>
                <a:moveTo>
                  <a:pt x="2442" y="4392"/>
                </a:moveTo>
                <a:lnTo>
                  <a:pt x="2442" y="4392"/>
                </a:lnTo>
                <a:cubicBezTo>
                  <a:pt x="2464" y="4392"/>
                  <a:pt x="2482" y="4410"/>
                  <a:pt x="2482" y="4432"/>
                </a:cubicBezTo>
                <a:cubicBezTo>
                  <a:pt x="2482" y="4455"/>
                  <a:pt x="2464" y="4472"/>
                  <a:pt x="2442" y="4472"/>
                </a:cubicBezTo>
                <a:lnTo>
                  <a:pt x="2442" y="4472"/>
                </a:lnTo>
                <a:cubicBezTo>
                  <a:pt x="2420" y="4472"/>
                  <a:pt x="2402" y="4455"/>
                  <a:pt x="2402" y="4432"/>
                </a:cubicBezTo>
                <a:cubicBezTo>
                  <a:pt x="2402" y="4410"/>
                  <a:pt x="2420" y="4392"/>
                  <a:pt x="2442" y="4392"/>
                </a:cubicBezTo>
                <a:close/>
                <a:moveTo>
                  <a:pt x="2602" y="4392"/>
                </a:moveTo>
                <a:lnTo>
                  <a:pt x="2602" y="4392"/>
                </a:lnTo>
                <a:cubicBezTo>
                  <a:pt x="2624" y="4392"/>
                  <a:pt x="2642" y="4410"/>
                  <a:pt x="2642" y="4432"/>
                </a:cubicBezTo>
                <a:cubicBezTo>
                  <a:pt x="2642" y="4455"/>
                  <a:pt x="2624" y="4472"/>
                  <a:pt x="2602" y="4472"/>
                </a:cubicBezTo>
                <a:lnTo>
                  <a:pt x="2602" y="4472"/>
                </a:lnTo>
                <a:cubicBezTo>
                  <a:pt x="2580" y="4472"/>
                  <a:pt x="2562" y="4455"/>
                  <a:pt x="2562" y="4432"/>
                </a:cubicBezTo>
                <a:cubicBezTo>
                  <a:pt x="2562" y="4410"/>
                  <a:pt x="2580" y="4392"/>
                  <a:pt x="2602" y="4392"/>
                </a:cubicBezTo>
                <a:close/>
                <a:moveTo>
                  <a:pt x="2762" y="4392"/>
                </a:moveTo>
                <a:lnTo>
                  <a:pt x="2762" y="4392"/>
                </a:lnTo>
                <a:cubicBezTo>
                  <a:pt x="2784" y="4392"/>
                  <a:pt x="2802" y="4410"/>
                  <a:pt x="2802" y="4432"/>
                </a:cubicBezTo>
                <a:cubicBezTo>
                  <a:pt x="2802" y="4455"/>
                  <a:pt x="2784" y="4472"/>
                  <a:pt x="2762" y="4472"/>
                </a:cubicBezTo>
                <a:lnTo>
                  <a:pt x="2762" y="4472"/>
                </a:lnTo>
                <a:cubicBezTo>
                  <a:pt x="2740" y="4472"/>
                  <a:pt x="2722" y="4455"/>
                  <a:pt x="2722" y="4432"/>
                </a:cubicBezTo>
                <a:cubicBezTo>
                  <a:pt x="2722" y="4410"/>
                  <a:pt x="2740" y="4392"/>
                  <a:pt x="2762" y="4392"/>
                </a:cubicBezTo>
                <a:close/>
                <a:moveTo>
                  <a:pt x="2922" y="4392"/>
                </a:moveTo>
                <a:lnTo>
                  <a:pt x="2922" y="4392"/>
                </a:lnTo>
                <a:cubicBezTo>
                  <a:pt x="2944" y="4392"/>
                  <a:pt x="2962" y="4410"/>
                  <a:pt x="2962" y="4432"/>
                </a:cubicBezTo>
                <a:cubicBezTo>
                  <a:pt x="2962" y="4455"/>
                  <a:pt x="2944" y="4472"/>
                  <a:pt x="2922" y="4472"/>
                </a:cubicBezTo>
                <a:lnTo>
                  <a:pt x="2922" y="4472"/>
                </a:lnTo>
                <a:cubicBezTo>
                  <a:pt x="2900" y="4472"/>
                  <a:pt x="2882" y="4455"/>
                  <a:pt x="2882" y="4432"/>
                </a:cubicBezTo>
                <a:cubicBezTo>
                  <a:pt x="2882" y="4410"/>
                  <a:pt x="2900" y="4392"/>
                  <a:pt x="2922" y="4392"/>
                </a:cubicBezTo>
                <a:close/>
                <a:moveTo>
                  <a:pt x="3082" y="4392"/>
                </a:moveTo>
                <a:lnTo>
                  <a:pt x="3082" y="4392"/>
                </a:lnTo>
                <a:cubicBezTo>
                  <a:pt x="3104" y="4392"/>
                  <a:pt x="3122" y="4410"/>
                  <a:pt x="3122" y="4432"/>
                </a:cubicBezTo>
                <a:cubicBezTo>
                  <a:pt x="3122" y="4455"/>
                  <a:pt x="3104" y="4472"/>
                  <a:pt x="3082" y="4472"/>
                </a:cubicBezTo>
                <a:lnTo>
                  <a:pt x="3082" y="4472"/>
                </a:lnTo>
                <a:cubicBezTo>
                  <a:pt x="3060" y="4472"/>
                  <a:pt x="3042" y="4455"/>
                  <a:pt x="3042" y="4432"/>
                </a:cubicBezTo>
                <a:cubicBezTo>
                  <a:pt x="3042" y="4410"/>
                  <a:pt x="3060" y="4392"/>
                  <a:pt x="3082" y="4392"/>
                </a:cubicBezTo>
                <a:close/>
                <a:moveTo>
                  <a:pt x="3242" y="4392"/>
                </a:moveTo>
                <a:lnTo>
                  <a:pt x="3242" y="4392"/>
                </a:lnTo>
                <a:cubicBezTo>
                  <a:pt x="3264" y="4392"/>
                  <a:pt x="3282" y="4410"/>
                  <a:pt x="3282" y="4432"/>
                </a:cubicBezTo>
                <a:cubicBezTo>
                  <a:pt x="3282" y="4455"/>
                  <a:pt x="3264" y="4472"/>
                  <a:pt x="3242" y="4472"/>
                </a:cubicBezTo>
                <a:lnTo>
                  <a:pt x="3242" y="4472"/>
                </a:lnTo>
                <a:cubicBezTo>
                  <a:pt x="3220" y="4472"/>
                  <a:pt x="3202" y="4455"/>
                  <a:pt x="3202" y="4432"/>
                </a:cubicBezTo>
                <a:cubicBezTo>
                  <a:pt x="3202" y="4410"/>
                  <a:pt x="3220" y="4392"/>
                  <a:pt x="3242" y="4392"/>
                </a:cubicBezTo>
                <a:close/>
                <a:moveTo>
                  <a:pt x="3402" y="4392"/>
                </a:moveTo>
                <a:lnTo>
                  <a:pt x="3402" y="4392"/>
                </a:lnTo>
                <a:cubicBezTo>
                  <a:pt x="3424" y="4392"/>
                  <a:pt x="3442" y="4410"/>
                  <a:pt x="3442" y="4432"/>
                </a:cubicBezTo>
                <a:cubicBezTo>
                  <a:pt x="3442" y="4455"/>
                  <a:pt x="3424" y="4472"/>
                  <a:pt x="3402" y="4472"/>
                </a:cubicBezTo>
                <a:lnTo>
                  <a:pt x="3402" y="4472"/>
                </a:lnTo>
                <a:cubicBezTo>
                  <a:pt x="3380" y="4472"/>
                  <a:pt x="3362" y="4455"/>
                  <a:pt x="3362" y="4432"/>
                </a:cubicBezTo>
                <a:cubicBezTo>
                  <a:pt x="3362" y="4410"/>
                  <a:pt x="3380" y="4392"/>
                  <a:pt x="3402" y="4392"/>
                </a:cubicBezTo>
                <a:close/>
                <a:moveTo>
                  <a:pt x="3562" y="4392"/>
                </a:moveTo>
                <a:lnTo>
                  <a:pt x="3562" y="4392"/>
                </a:lnTo>
                <a:cubicBezTo>
                  <a:pt x="3584" y="4392"/>
                  <a:pt x="3602" y="4410"/>
                  <a:pt x="3602" y="4432"/>
                </a:cubicBezTo>
                <a:cubicBezTo>
                  <a:pt x="3602" y="4455"/>
                  <a:pt x="3584" y="4472"/>
                  <a:pt x="3562" y="4472"/>
                </a:cubicBezTo>
                <a:lnTo>
                  <a:pt x="3562" y="4472"/>
                </a:lnTo>
                <a:cubicBezTo>
                  <a:pt x="3540" y="4472"/>
                  <a:pt x="3522" y="4455"/>
                  <a:pt x="3522" y="4432"/>
                </a:cubicBezTo>
                <a:cubicBezTo>
                  <a:pt x="3522" y="4410"/>
                  <a:pt x="3540" y="4392"/>
                  <a:pt x="3562" y="4392"/>
                </a:cubicBezTo>
                <a:close/>
                <a:moveTo>
                  <a:pt x="3722" y="4392"/>
                </a:moveTo>
                <a:lnTo>
                  <a:pt x="3722" y="4392"/>
                </a:lnTo>
                <a:cubicBezTo>
                  <a:pt x="3744" y="4392"/>
                  <a:pt x="3762" y="4410"/>
                  <a:pt x="3762" y="4432"/>
                </a:cubicBezTo>
                <a:cubicBezTo>
                  <a:pt x="3762" y="4455"/>
                  <a:pt x="3744" y="4472"/>
                  <a:pt x="3722" y="4472"/>
                </a:cubicBezTo>
                <a:lnTo>
                  <a:pt x="3722" y="4472"/>
                </a:lnTo>
                <a:cubicBezTo>
                  <a:pt x="3700" y="4472"/>
                  <a:pt x="3682" y="4455"/>
                  <a:pt x="3682" y="4432"/>
                </a:cubicBezTo>
                <a:cubicBezTo>
                  <a:pt x="3682" y="4410"/>
                  <a:pt x="3700" y="4392"/>
                  <a:pt x="3722" y="4392"/>
                </a:cubicBezTo>
                <a:close/>
                <a:moveTo>
                  <a:pt x="3882" y="4392"/>
                </a:moveTo>
                <a:lnTo>
                  <a:pt x="3882" y="4392"/>
                </a:lnTo>
                <a:cubicBezTo>
                  <a:pt x="3905" y="4392"/>
                  <a:pt x="3922" y="4410"/>
                  <a:pt x="3922" y="4432"/>
                </a:cubicBezTo>
                <a:cubicBezTo>
                  <a:pt x="3922" y="4455"/>
                  <a:pt x="3905" y="4472"/>
                  <a:pt x="3882" y="4472"/>
                </a:cubicBezTo>
                <a:lnTo>
                  <a:pt x="3882" y="4472"/>
                </a:lnTo>
                <a:cubicBezTo>
                  <a:pt x="3860" y="4472"/>
                  <a:pt x="3842" y="4455"/>
                  <a:pt x="3842" y="4432"/>
                </a:cubicBezTo>
                <a:cubicBezTo>
                  <a:pt x="3842" y="4410"/>
                  <a:pt x="3860" y="4392"/>
                  <a:pt x="3882" y="4392"/>
                </a:cubicBezTo>
                <a:close/>
                <a:moveTo>
                  <a:pt x="4042" y="4392"/>
                </a:moveTo>
                <a:lnTo>
                  <a:pt x="4043" y="4392"/>
                </a:lnTo>
                <a:cubicBezTo>
                  <a:pt x="4065" y="4392"/>
                  <a:pt x="4083" y="4410"/>
                  <a:pt x="4083" y="4432"/>
                </a:cubicBezTo>
                <a:cubicBezTo>
                  <a:pt x="4083" y="4455"/>
                  <a:pt x="4065" y="4472"/>
                  <a:pt x="4043" y="4472"/>
                </a:cubicBezTo>
                <a:lnTo>
                  <a:pt x="4042" y="4472"/>
                </a:lnTo>
                <a:cubicBezTo>
                  <a:pt x="4020" y="4472"/>
                  <a:pt x="4002" y="4455"/>
                  <a:pt x="4002" y="4432"/>
                </a:cubicBezTo>
                <a:cubicBezTo>
                  <a:pt x="4002" y="4410"/>
                  <a:pt x="4020" y="4392"/>
                  <a:pt x="4042" y="4392"/>
                </a:cubicBezTo>
                <a:close/>
                <a:moveTo>
                  <a:pt x="4203" y="4392"/>
                </a:moveTo>
                <a:lnTo>
                  <a:pt x="4203" y="4392"/>
                </a:lnTo>
                <a:cubicBezTo>
                  <a:pt x="4225" y="4392"/>
                  <a:pt x="4243" y="4410"/>
                  <a:pt x="4243" y="4432"/>
                </a:cubicBezTo>
                <a:cubicBezTo>
                  <a:pt x="4243" y="4455"/>
                  <a:pt x="4225" y="4472"/>
                  <a:pt x="4203" y="4472"/>
                </a:cubicBezTo>
                <a:lnTo>
                  <a:pt x="4203" y="4472"/>
                </a:lnTo>
                <a:cubicBezTo>
                  <a:pt x="4180" y="4472"/>
                  <a:pt x="4163" y="4455"/>
                  <a:pt x="4163" y="4432"/>
                </a:cubicBezTo>
                <a:cubicBezTo>
                  <a:pt x="4163" y="4410"/>
                  <a:pt x="4180" y="4392"/>
                  <a:pt x="4203" y="4392"/>
                </a:cubicBezTo>
                <a:close/>
                <a:moveTo>
                  <a:pt x="4363" y="4392"/>
                </a:moveTo>
                <a:lnTo>
                  <a:pt x="4363" y="4392"/>
                </a:lnTo>
                <a:cubicBezTo>
                  <a:pt x="4385" y="4392"/>
                  <a:pt x="4403" y="4410"/>
                  <a:pt x="4403" y="4432"/>
                </a:cubicBezTo>
                <a:cubicBezTo>
                  <a:pt x="4403" y="4455"/>
                  <a:pt x="4385" y="4472"/>
                  <a:pt x="4363" y="4472"/>
                </a:cubicBezTo>
                <a:lnTo>
                  <a:pt x="4363" y="4472"/>
                </a:lnTo>
                <a:cubicBezTo>
                  <a:pt x="4341" y="4472"/>
                  <a:pt x="4323" y="4455"/>
                  <a:pt x="4323" y="4432"/>
                </a:cubicBezTo>
                <a:cubicBezTo>
                  <a:pt x="4323" y="4410"/>
                  <a:pt x="4341" y="4392"/>
                  <a:pt x="4363" y="4392"/>
                </a:cubicBezTo>
                <a:close/>
                <a:moveTo>
                  <a:pt x="4523" y="4392"/>
                </a:moveTo>
                <a:lnTo>
                  <a:pt x="4523" y="4392"/>
                </a:lnTo>
                <a:cubicBezTo>
                  <a:pt x="4545" y="4392"/>
                  <a:pt x="4563" y="4410"/>
                  <a:pt x="4563" y="4432"/>
                </a:cubicBezTo>
                <a:cubicBezTo>
                  <a:pt x="4563" y="4455"/>
                  <a:pt x="4545" y="4472"/>
                  <a:pt x="4523" y="4472"/>
                </a:cubicBezTo>
                <a:lnTo>
                  <a:pt x="4523" y="4472"/>
                </a:lnTo>
                <a:cubicBezTo>
                  <a:pt x="4501" y="4472"/>
                  <a:pt x="4483" y="4455"/>
                  <a:pt x="4483" y="4432"/>
                </a:cubicBezTo>
                <a:cubicBezTo>
                  <a:pt x="4483" y="4410"/>
                  <a:pt x="4501" y="4392"/>
                  <a:pt x="4523" y="4392"/>
                </a:cubicBezTo>
                <a:close/>
                <a:moveTo>
                  <a:pt x="4683" y="4392"/>
                </a:moveTo>
                <a:lnTo>
                  <a:pt x="4683" y="4392"/>
                </a:lnTo>
                <a:cubicBezTo>
                  <a:pt x="4705" y="4392"/>
                  <a:pt x="4723" y="4410"/>
                  <a:pt x="4723" y="4432"/>
                </a:cubicBezTo>
                <a:cubicBezTo>
                  <a:pt x="4723" y="4455"/>
                  <a:pt x="4705" y="4472"/>
                  <a:pt x="4683" y="4472"/>
                </a:cubicBezTo>
                <a:lnTo>
                  <a:pt x="4683" y="4472"/>
                </a:lnTo>
                <a:cubicBezTo>
                  <a:pt x="4661" y="4472"/>
                  <a:pt x="4643" y="4455"/>
                  <a:pt x="4643" y="4432"/>
                </a:cubicBezTo>
                <a:cubicBezTo>
                  <a:pt x="4643" y="4410"/>
                  <a:pt x="4661" y="4392"/>
                  <a:pt x="4683" y="4392"/>
                </a:cubicBezTo>
                <a:close/>
                <a:moveTo>
                  <a:pt x="4843" y="4392"/>
                </a:moveTo>
                <a:lnTo>
                  <a:pt x="4843" y="4392"/>
                </a:lnTo>
                <a:cubicBezTo>
                  <a:pt x="4865" y="4392"/>
                  <a:pt x="4883" y="4410"/>
                  <a:pt x="4883" y="4432"/>
                </a:cubicBezTo>
                <a:cubicBezTo>
                  <a:pt x="4883" y="4455"/>
                  <a:pt x="4865" y="4472"/>
                  <a:pt x="4843" y="4472"/>
                </a:cubicBezTo>
                <a:lnTo>
                  <a:pt x="4843" y="4472"/>
                </a:lnTo>
                <a:cubicBezTo>
                  <a:pt x="4821" y="4472"/>
                  <a:pt x="4803" y="4455"/>
                  <a:pt x="4803" y="4432"/>
                </a:cubicBezTo>
                <a:cubicBezTo>
                  <a:pt x="4803" y="4410"/>
                  <a:pt x="4821" y="4392"/>
                  <a:pt x="4843" y="4392"/>
                </a:cubicBezTo>
                <a:close/>
                <a:moveTo>
                  <a:pt x="5003" y="4392"/>
                </a:moveTo>
                <a:lnTo>
                  <a:pt x="5003" y="4392"/>
                </a:lnTo>
                <a:cubicBezTo>
                  <a:pt x="5025" y="4392"/>
                  <a:pt x="5043" y="4410"/>
                  <a:pt x="5043" y="4432"/>
                </a:cubicBezTo>
                <a:cubicBezTo>
                  <a:pt x="5043" y="4455"/>
                  <a:pt x="5025" y="4472"/>
                  <a:pt x="5003" y="4472"/>
                </a:cubicBezTo>
                <a:lnTo>
                  <a:pt x="5003" y="4472"/>
                </a:lnTo>
                <a:cubicBezTo>
                  <a:pt x="4981" y="4472"/>
                  <a:pt x="4963" y="4455"/>
                  <a:pt x="4963" y="4432"/>
                </a:cubicBezTo>
                <a:cubicBezTo>
                  <a:pt x="4963" y="4410"/>
                  <a:pt x="4981" y="4392"/>
                  <a:pt x="5003" y="4392"/>
                </a:cubicBezTo>
                <a:close/>
                <a:moveTo>
                  <a:pt x="5163" y="4392"/>
                </a:moveTo>
                <a:lnTo>
                  <a:pt x="5163" y="4392"/>
                </a:lnTo>
                <a:cubicBezTo>
                  <a:pt x="5185" y="4392"/>
                  <a:pt x="5203" y="4410"/>
                  <a:pt x="5203" y="4432"/>
                </a:cubicBezTo>
                <a:cubicBezTo>
                  <a:pt x="5203" y="4455"/>
                  <a:pt x="5185" y="4472"/>
                  <a:pt x="5163" y="4472"/>
                </a:cubicBezTo>
                <a:lnTo>
                  <a:pt x="5163" y="4472"/>
                </a:lnTo>
                <a:cubicBezTo>
                  <a:pt x="5141" y="4472"/>
                  <a:pt x="5123" y="4455"/>
                  <a:pt x="5123" y="4432"/>
                </a:cubicBezTo>
                <a:cubicBezTo>
                  <a:pt x="5123" y="4410"/>
                  <a:pt x="5141" y="4392"/>
                  <a:pt x="5163" y="4392"/>
                </a:cubicBezTo>
                <a:close/>
                <a:moveTo>
                  <a:pt x="5323" y="4392"/>
                </a:moveTo>
                <a:lnTo>
                  <a:pt x="5323" y="4392"/>
                </a:lnTo>
                <a:cubicBezTo>
                  <a:pt x="5345" y="4392"/>
                  <a:pt x="5363" y="4410"/>
                  <a:pt x="5363" y="4432"/>
                </a:cubicBezTo>
                <a:cubicBezTo>
                  <a:pt x="5363" y="4455"/>
                  <a:pt x="5345" y="4472"/>
                  <a:pt x="5323" y="4472"/>
                </a:cubicBezTo>
                <a:lnTo>
                  <a:pt x="5323" y="4472"/>
                </a:lnTo>
                <a:cubicBezTo>
                  <a:pt x="5301" y="4472"/>
                  <a:pt x="5283" y="4455"/>
                  <a:pt x="5283" y="4432"/>
                </a:cubicBezTo>
                <a:cubicBezTo>
                  <a:pt x="5283" y="4410"/>
                  <a:pt x="5301" y="4392"/>
                  <a:pt x="5323" y="4392"/>
                </a:cubicBezTo>
                <a:close/>
                <a:moveTo>
                  <a:pt x="5483" y="4392"/>
                </a:moveTo>
                <a:lnTo>
                  <a:pt x="5483" y="4392"/>
                </a:lnTo>
                <a:cubicBezTo>
                  <a:pt x="5505" y="4392"/>
                  <a:pt x="5523" y="4410"/>
                  <a:pt x="5523" y="4432"/>
                </a:cubicBezTo>
                <a:cubicBezTo>
                  <a:pt x="5523" y="4455"/>
                  <a:pt x="5505" y="4472"/>
                  <a:pt x="5483" y="4472"/>
                </a:cubicBezTo>
                <a:lnTo>
                  <a:pt x="5483" y="4472"/>
                </a:lnTo>
                <a:cubicBezTo>
                  <a:pt x="5461" y="4472"/>
                  <a:pt x="5443" y="4455"/>
                  <a:pt x="5443" y="4432"/>
                </a:cubicBezTo>
                <a:cubicBezTo>
                  <a:pt x="5443" y="4410"/>
                  <a:pt x="5461" y="4392"/>
                  <a:pt x="5483" y="4392"/>
                </a:cubicBezTo>
                <a:close/>
                <a:moveTo>
                  <a:pt x="5643" y="4392"/>
                </a:moveTo>
                <a:lnTo>
                  <a:pt x="5643" y="4392"/>
                </a:lnTo>
                <a:cubicBezTo>
                  <a:pt x="5665" y="4392"/>
                  <a:pt x="5683" y="4410"/>
                  <a:pt x="5683" y="4432"/>
                </a:cubicBezTo>
                <a:cubicBezTo>
                  <a:pt x="5683" y="4455"/>
                  <a:pt x="5665" y="4472"/>
                  <a:pt x="5643" y="4472"/>
                </a:cubicBezTo>
                <a:lnTo>
                  <a:pt x="5643" y="4472"/>
                </a:lnTo>
                <a:cubicBezTo>
                  <a:pt x="5621" y="4472"/>
                  <a:pt x="5603" y="4455"/>
                  <a:pt x="5603" y="4432"/>
                </a:cubicBezTo>
                <a:cubicBezTo>
                  <a:pt x="5603" y="4410"/>
                  <a:pt x="5621" y="4392"/>
                  <a:pt x="5643" y="4392"/>
                </a:cubicBezTo>
                <a:close/>
                <a:moveTo>
                  <a:pt x="5803" y="4392"/>
                </a:moveTo>
                <a:lnTo>
                  <a:pt x="5803" y="4392"/>
                </a:lnTo>
                <a:cubicBezTo>
                  <a:pt x="5826" y="4392"/>
                  <a:pt x="5843" y="4410"/>
                  <a:pt x="5843" y="4432"/>
                </a:cubicBezTo>
                <a:cubicBezTo>
                  <a:pt x="5843" y="4455"/>
                  <a:pt x="5826" y="4472"/>
                  <a:pt x="5803" y="4472"/>
                </a:cubicBezTo>
                <a:lnTo>
                  <a:pt x="5803" y="4472"/>
                </a:lnTo>
                <a:cubicBezTo>
                  <a:pt x="5781" y="4472"/>
                  <a:pt x="5763" y="4455"/>
                  <a:pt x="5763" y="4432"/>
                </a:cubicBezTo>
                <a:cubicBezTo>
                  <a:pt x="5763" y="4410"/>
                  <a:pt x="5781" y="4392"/>
                  <a:pt x="5803" y="4392"/>
                </a:cubicBezTo>
                <a:close/>
                <a:moveTo>
                  <a:pt x="5963" y="4392"/>
                </a:moveTo>
                <a:lnTo>
                  <a:pt x="5963" y="4392"/>
                </a:lnTo>
                <a:cubicBezTo>
                  <a:pt x="5986" y="4392"/>
                  <a:pt x="6003" y="4410"/>
                  <a:pt x="6003" y="4432"/>
                </a:cubicBezTo>
                <a:cubicBezTo>
                  <a:pt x="6003" y="4455"/>
                  <a:pt x="5986" y="4472"/>
                  <a:pt x="5963" y="4472"/>
                </a:cubicBezTo>
                <a:lnTo>
                  <a:pt x="5963" y="4472"/>
                </a:lnTo>
                <a:cubicBezTo>
                  <a:pt x="5941" y="4472"/>
                  <a:pt x="5923" y="4455"/>
                  <a:pt x="5923" y="4432"/>
                </a:cubicBezTo>
                <a:cubicBezTo>
                  <a:pt x="5923" y="4410"/>
                  <a:pt x="5941" y="4392"/>
                  <a:pt x="5963" y="4392"/>
                </a:cubicBezTo>
                <a:close/>
                <a:moveTo>
                  <a:pt x="6123" y="4392"/>
                </a:moveTo>
                <a:lnTo>
                  <a:pt x="6124" y="4392"/>
                </a:lnTo>
                <a:cubicBezTo>
                  <a:pt x="6146" y="4392"/>
                  <a:pt x="6164" y="4410"/>
                  <a:pt x="6164" y="4432"/>
                </a:cubicBezTo>
                <a:cubicBezTo>
                  <a:pt x="6164" y="4455"/>
                  <a:pt x="6146" y="4472"/>
                  <a:pt x="6124" y="4472"/>
                </a:cubicBezTo>
                <a:lnTo>
                  <a:pt x="6123" y="4472"/>
                </a:lnTo>
                <a:cubicBezTo>
                  <a:pt x="6101" y="4472"/>
                  <a:pt x="6083" y="4455"/>
                  <a:pt x="6083" y="4432"/>
                </a:cubicBezTo>
                <a:cubicBezTo>
                  <a:pt x="6083" y="4410"/>
                  <a:pt x="6101" y="4392"/>
                  <a:pt x="6123" y="4392"/>
                </a:cubicBezTo>
                <a:close/>
                <a:moveTo>
                  <a:pt x="6284" y="4392"/>
                </a:moveTo>
                <a:lnTo>
                  <a:pt x="6284" y="4392"/>
                </a:lnTo>
                <a:cubicBezTo>
                  <a:pt x="6306" y="4392"/>
                  <a:pt x="6324" y="4410"/>
                  <a:pt x="6324" y="4432"/>
                </a:cubicBezTo>
                <a:cubicBezTo>
                  <a:pt x="6324" y="4455"/>
                  <a:pt x="6306" y="4472"/>
                  <a:pt x="6284" y="4472"/>
                </a:cubicBezTo>
                <a:lnTo>
                  <a:pt x="6284" y="4472"/>
                </a:lnTo>
                <a:cubicBezTo>
                  <a:pt x="6261" y="4472"/>
                  <a:pt x="6244" y="4455"/>
                  <a:pt x="6244" y="4432"/>
                </a:cubicBezTo>
                <a:cubicBezTo>
                  <a:pt x="6244" y="4410"/>
                  <a:pt x="6261" y="4392"/>
                  <a:pt x="6284" y="4392"/>
                </a:cubicBezTo>
                <a:close/>
                <a:moveTo>
                  <a:pt x="6444" y="4392"/>
                </a:moveTo>
                <a:lnTo>
                  <a:pt x="6444" y="4392"/>
                </a:lnTo>
                <a:cubicBezTo>
                  <a:pt x="6466" y="4392"/>
                  <a:pt x="6484" y="4410"/>
                  <a:pt x="6484" y="4432"/>
                </a:cubicBezTo>
                <a:cubicBezTo>
                  <a:pt x="6484" y="4455"/>
                  <a:pt x="6466" y="4472"/>
                  <a:pt x="6444" y="4472"/>
                </a:cubicBezTo>
                <a:lnTo>
                  <a:pt x="6444" y="4472"/>
                </a:lnTo>
                <a:cubicBezTo>
                  <a:pt x="6422" y="4472"/>
                  <a:pt x="6404" y="4455"/>
                  <a:pt x="6404" y="4432"/>
                </a:cubicBezTo>
                <a:cubicBezTo>
                  <a:pt x="6404" y="4410"/>
                  <a:pt x="6422" y="4392"/>
                  <a:pt x="6444" y="4392"/>
                </a:cubicBezTo>
                <a:close/>
                <a:moveTo>
                  <a:pt x="6604" y="4392"/>
                </a:moveTo>
                <a:lnTo>
                  <a:pt x="6604" y="4392"/>
                </a:lnTo>
                <a:cubicBezTo>
                  <a:pt x="6626" y="4392"/>
                  <a:pt x="6644" y="4410"/>
                  <a:pt x="6644" y="4432"/>
                </a:cubicBezTo>
                <a:cubicBezTo>
                  <a:pt x="6644" y="4455"/>
                  <a:pt x="6626" y="4472"/>
                  <a:pt x="6604" y="4472"/>
                </a:cubicBezTo>
                <a:lnTo>
                  <a:pt x="6604" y="4472"/>
                </a:lnTo>
                <a:cubicBezTo>
                  <a:pt x="6582" y="4472"/>
                  <a:pt x="6564" y="4455"/>
                  <a:pt x="6564" y="4432"/>
                </a:cubicBezTo>
                <a:cubicBezTo>
                  <a:pt x="6564" y="4410"/>
                  <a:pt x="6582" y="4392"/>
                  <a:pt x="6604" y="4392"/>
                </a:cubicBezTo>
                <a:close/>
                <a:moveTo>
                  <a:pt x="6764" y="4392"/>
                </a:moveTo>
                <a:lnTo>
                  <a:pt x="6764" y="4392"/>
                </a:lnTo>
                <a:cubicBezTo>
                  <a:pt x="6786" y="4392"/>
                  <a:pt x="6804" y="4410"/>
                  <a:pt x="6804" y="4432"/>
                </a:cubicBezTo>
                <a:cubicBezTo>
                  <a:pt x="6804" y="4455"/>
                  <a:pt x="6786" y="4472"/>
                  <a:pt x="6764" y="4472"/>
                </a:cubicBezTo>
                <a:lnTo>
                  <a:pt x="6764" y="4472"/>
                </a:lnTo>
                <a:cubicBezTo>
                  <a:pt x="6742" y="4472"/>
                  <a:pt x="6724" y="4455"/>
                  <a:pt x="6724" y="4432"/>
                </a:cubicBezTo>
                <a:cubicBezTo>
                  <a:pt x="6724" y="4410"/>
                  <a:pt x="6742" y="4392"/>
                  <a:pt x="6764" y="4392"/>
                </a:cubicBezTo>
                <a:close/>
                <a:moveTo>
                  <a:pt x="6924" y="4392"/>
                </a:moveTo>
                <a:lnTo>
                  <a:pt x="6924" y="4392"/>
                </a:lnTo>
                <a:cubicBezTo>
                  <a:pt x="6946" y="4392"/>
                  <a:pt x="6964" y="4410"/>
                  <a:pt x="6964" y="4432"/>
                </a:cubicBezTo>
                <a:cubicBezTo>
                  <a:pt x="6964" y="4455"/>
                  <a:pt x="6946" y="4472"/>
                  <a:pt x="6924" y="4472"/>
                </a:cubicBezTo>
                <a:lnTo>
                  <a:pt x="6924" y="4472"/>
                </a:lnTo>
                <a:cubicBezTo>
                  <a:pt x="6902" y="4472"/>
                  <a:pt x="6884" y="4455"/>
                  <a:pt x="6884" y="4432"/>
                </a:cubicBezTo>
                <a:cubicBezTo>
                  <a:pt x="6884" y="4410"/>
                  <a:pt x="6902" y="4392"/>
                  <a:pt x="6924" y="4392"/>
                </a:cubicBezTo>
                <a:close/>
                <a:moveTo>
                  <a:pt x="7084" y="4392"/>
                </a:moveTo>
                <a:lnTo>
                  <a:pt x="7084" y="4392"/>
                </a:lnTo>
                <a:cubicBezTo>
                  <a:pt x="7106" y="4392"/>
                  <a:pt x="7124" y="4410"/>
                  <a:pt x="7124" y="4432"/>
                </a:cubicBezTo>
                <a:cubicBezTo>
                  <a:pt x="7124" y="4455"/>
                  <a:pt x="7106" y="4472"/>
                  <a:pt x="7084" y="4472"/>
                </a:cubicBezTo>
                <a:lnTo>
                  <a:pt x="7084" y="4472"/>
                </a:lnTo>
                <a:cubicBezTo>
                  <a:pt x="7062" y="4472"/>
                  <a:pt x="7044" y="4455"/>
                  <a:pt x="7044" y="4432"/>
                </a:cubicBezTo>
                <a:cubicBezTo>
                  <a:pt x="7044" y="4410"/>
                  <a:pt x="7062" y="4392"/>
                  <a:pt x="7084" y="4392"/>
                </a:cubicBezTo>
                <a:close/>
                <a:moveTo>
                  <a:pt x="7244" y="4392"/>
                </a:moveTo>
                <a:lnTo>
                  <a:pt x="7244" y="4392"/>
                </a:lnTo>
                <a:cubicBezTo>
                  <a:pt x="7266" y="4392"/>
                  <a:pt x="7284" y="4410"/>
                  <a:pt x="7284" y="4432"/>
                </a:cubicBezTo>
                <a:cubicBezTo>
                  <a:pt x="7284" y="4455"/>
                  <a:pt x="7266" y="4472"/>
                  <a:pt x="7244" y="4472"/>
                </a:cubicBezTo>
                <a:lnTo>
                  <a:pt x="7244" y="4472"/>
                </a:lnTo>
                <a:cubicBezTo>
                  <a:pt x="7222" y="4472"/>
                  <a:pt x="7204" y="4455"/>
                  <a:pt x="7204" y="4432"/>
                </a:cubicBezTo>
                <a:cubicBezTo>
                  <a:pt x="7204" y="4410"/>
                  <a:pt x="7222" y="4392"/>
                  <a:pt x="7244" y="4392"/>
                </a:cubicBezTo>
                <a:close/>
                <a:moveTo>
                  <a:pt x="7404" y="4392"/>
                </a:moveTo>
                <a:lnTo>
                  <a:pt x="7404" y="4392"/>
                </a:lnTo>
                <a:cubicBezTo>
                  <a:pt x="7426" y="4392"/>
                  <a:pt x="7444" y="4410"/>
                  <a:pt x="7444" y="4432"/>
                </a:cubicBezTo>
                <a:cubicBezTo>
                  <a:pt x="7444" y="4455"/>
                  <a:pt x="7426" y="4472"/>
                  <a:pt x="7404" y="4472"/>
                </a:cubicBezTo>
                <a:lnTo>
                  <a:pt x="7404" y="4472"/>
                </a:lnTo>
                <a:cubicBezTo>
                  <a:pt x="7382" y="4472"/>
                  <a:pt x="7364" y="4455"/>
                  <a:pt x="7364" y="4432"/>
                </a:cubicBezTo>
                <a:cubicBezTo>
                  <a:pt x="7364" y="4410"/>
                  <a:pt x="7382" y="4392"/>
                  <a:pt x="7404" y="4392"/>
                </a:cubicBezTo>
                <a:close/>
                <a:moveTo>
                  <a:pt x="7564" y="4392"/>
                </a:moveTo>
                <a:lnTo>
                  <a:pt x="7564" y="4392"/>
                </a:lnTo>
                <a:cubicBezTo>
                  <a:pt x="7586" y="4392"/>
                  <a:pt x="7604" y="4410"/>
                  <a:pt x="7604" y="4432"/>
                </a:cubicBezTo>
                <a:cubicBezTo>
                  <a:pt x="7604" y="4455"/>
                  <a:pt x="7586" y="4472"/>
                  <a:pt x="7564" y="4472"/>
                </a:cubicBezTo>
                <a:lnTo>
                  <a:pt x="7564" y="4472"/>
                </a:lnTo>
                <a:cubicBezTo>
                  <a:pt x="7542" y="4472"/>
                  <a:pt x="7524" y="4455"/>
                  <a:pt x="7524" y="4432"/>
                </a:cubicBezTo>
                <a:cubicBezTo>
                  <a:pt x="7524" y="4410"/>
                  <a:pt x="7542" y="4392"/>
                  <a:pt x="7564" y="4392"/>
                </a:cubicBezTo>
                <a:close/>
                <a:moveTo>
                  <a:pt x="7724" y="4392"/>
                </a:moveTo>
                <a:lnTo>
                  <a:pt x="7724" y="4392"/>
                </a:lnTo>
                <a:cubicBezTo>
                  <a:pt x="7746" y="4392"/>
                  <a:pt x="7764" y="4410"/>
                  <a:pt x="7764" y="4432"/>
                </a:cubicBezTo>
                <a:cubicBezTo>
                  <a:pt x="7764" y="4455"/>
                  <a:pt x="7746" y="4472"/>
                  <a:pt x="7724" y="4472"/>
                </a:cubicBezTo>
                <a:lnTo>
                  <a:pt x="7724" y="4472"/>
                </a:lnTo>
                <a:cubicBezTo>
                  <a:pt x="7702" y="4472"/>
                  <a:pt x="7684" y="4455"/>
                  <a:pt x="7684" y="4432"/>
                </a:cubicBezTo>
                <a:cubicBezTo>
                  <a:pt x="7684" y="4410"/>
                  <a:pt x="7702" y="4392"/>
                  <a:pt x="7724" y="4392"/>
                </a:cubicBezTo>
                <a:close/>
                <a:moveTo>
                  <a:pt x="7884" y="4392"/>
                </a:moveTo>
                <a:lnTo>
                  <a:pt x="7884" y="4392"/>
                </a:lnTo>
                <a:cubicBezTo>
                  <a:pt x="7907" y="4392"/>
                  <a:pt x="7924" y="4410"/>
                  <a:pt x="7924" y="4432"/>
                </a:cubicBezTo>
                <a:cubicBezTo>
                  <a:pt x="7924" y="4455"/>
                  <a:pt x="7907" y="4472"/>
                  <a:pt x="7884" y="4472"/>
                </a:cubicBezTo>
                <a:lnTo>
                  <a:pt x="7884" y="4472"/>
                </a:lnTo>
                <a:cubicBezTo>
                  <a:pt x="7862" y="4472"/>
                  <a:pt x="7844" y="4455"/>
                  <a:pt x="7844" y="4432"/>
                </a:cubicBezTo>
                <a:cubicBezTo>
                  <a:pt x="7844" y="4410"/>
                  <a:pt x="7862" y="4392"/>
                  <a:pt x="7884" y="4392"/>
                </a:cubicBezTo>
                <a:close/>
                <a:moveTo>
                  <a:pt x="8044" y="4392"/>
                </a:moveTo>
                <a:lnTo>
                  <a:pt x="8045" y="4392"/>
                </a:lnTo>
                <a:cubicBezTo>
                  <a:pt x="8067" y="4392"/>
                  <a:pt x="8085" y="4410"/>
                  <a:pt x="8085" y="4432"/>
                </a:cubicBezTo>
                <a:cubicBezTo>
                  <a:pt x="8085" y="4455"/>
                  <a:pt x="8067" y="4472"/>
                  <a:pt x="8045" y="4472"/>
                </a:cubicBezTo>
                <a:lnTo>
                  <a:pt x="8044" y="4472"/>
                </a:lnTo>
                <a:cubicBezTo>
                  <a:pt x="8022" y="4472"/>
                  <a:pt x="8004" y="4455"/>
                  <a:pt x="8004" y="4432"/>
                </a:cubicBezTo>
                <a:cubicBezTo>
                  <a:pt x="8004" y="4410"/>
                  <a:pt x="8022" y="4392"/>
                  <a:pt x="8044" y="4392"/>
                </a:cubicBezTo>
                <a:close/>
                <a:moveTo>
                  <a:pt x="8205" y="4392"/>
                </a:moveTo>
                <a:lnTo>
                  <a:pt x="8205" y="4392"/>
                </a:lnTo>
                <a:cubicBezTo>
                  <a:pt x="8227" y="4392"/>
                  <a:pt x="8245" y="4410"/>
                  <a:pt x="8245" y="4432"/>
                </a:cubicBezTo>
                <a:cubicBezTo>
                  <a:pt x="8245" y="4455"/>
                  <a:pt x="8227" y="4472"/>
                  <a:pt x="8205" y="4472"/>
                </a:cubicBezTo>
                <a:lnTo>
                  <a:pt x="8205" y="4472"/>
                </a:lnTo>
                <a:cubicBezTo>
                  <a:pt x="8182" y="4472"/>
                  <a:pt x="8165" y="4455"/>
                  <a:pt x="8165" y="4432"/>
                </a:cubicBezTo>
                <a:cubicBezTo>
                  <a:pt x="8165" y="4410"/>
                  <a:pt x="8182" y="4392"/>
                  <a:pt x="8205" y="4392"/>
                </a:cubicBezTo>
                <a:close/>
                <a:moveTo>
                  <a:pt x="8365" y="4392"/>
                </a:moveTo>
                <a:lnTo>
                  <a:pt x="8365" y="4392"/>
                </a:lnTo>
                <a:cubicBezTo>
                  <a:pt x="8387" y="4392"/>
                  <a:pt x="8405" y="4410"/>
                  <a:pt x="8405" y="4432"/>
                </a:cubicBezTo>
                <a:cubicBezTo>
                  <a:pt x="8405" y="4455"/>
                  <a:pt x="8387" y="4472"/>
                  <a:pt x="8365" y="4472"/>
                </a:cubicBezTo>
                <a:lnTo>
                  <a:pt x="8365" y="4472"/>
                </a:lnTo>
                <a:cubicBezTo>
                  <a:pt x="8343" y="4472"/>
                  <a:pt x="8325" y="4455"/>
                  <a:pt x="8325" y="4432"/>
                </a:cubicBezTo>
                <a:cubicBezTo>
                  <a:pt x="8325" y="4410"/>
                  <a:pt x="8343" y="4392"/>
                  <a:pt x="8365" y="4392"/>
                </a:cubicBezTo>
                <a:close/>
                <a:moveTo>
                  <a:pt x="8525" y="4392"/>
                </a:moveTo>
                <a:lnTo>
                  <a:pt x="8525" y="4392"/>
                </a:lnTo>
                <a:cubicBezTo>
                  <a:pt x="8547" y="4392"/>
                  <a:pt x="8565" y="4410"/>
                  <a:pt x="8565" y="4432"/>
                </a:cubicBezTo>
                <a:cubicBezTo>
                  <a:pt x="8565" y="4455"/>
                  <a:pt x="8547" y="4472"/>
                  <a:pt x="8525" y="4472"/>
                </a:cubicBezTo>
                <a:lnTo>
                  <a:pt x="8525" y="4472"/>
                </a:lnTo>
                <a:cubicBezTo>
                  <a:pt x="8503" y="4472"/>
                  <a:pt x="8485" y="4455"/>
                  <a:pt x="8485" y="4432"/>
                </a:cubicBezTo>
                <a:cubicBezTo>
                  <a:pt x="8485" y="4410"/>
                  <a:pt x="8503" y="4392"/>
                  <a:pt x="8525" y="4392"/>
                </a:cubicBezTo>
                <a:close/>
                <a:moveTo>
                  <a:pt x="8685" y="4392"/>
                </a:moveTo>
                <a:lnTo>
                  <a:pt x="8685" y="4392"/>
                </a:lnTo>
                <a:cubicBezTo>
                  <a:pt x="8707" y="4392"/>
                  <a:pt x="8725" y="4410"/>
                  <a:pt x="8725" y="4432"/>
                </a:cubicBezTo>
                <a:cubicBezTo>
                  <a:pt x="8725" y="4455"/>
                  <a:pt x="8707" y="4472"/>
                  <a:pt x="8685" y="4472"/>
                </a:cubicBezTo>
                <a:lnTo>
                  <a:pt x="8685" y="4472"/>
                </a:lnTo>
                <a:cubicBezTo>
                  <a:pt x="8663" y="4472"/>
                  <a:pt x="8645" y="4455"/>
                  <a:pt x="8645" y="4432"/>
                </a:cubicBezTo>
                <a:cubicBezTo>
                  <a:pt x="8645" y="4410"/>
                  <a:pt x="8663" y="4392"/>
                  <a:pt x="8685" y="4392"/>
                </a:cubicBezTo>
                <a:close/>
                <a:moveTo>
                  <a:pt x="8845" y="4392"/>
                </a:moveTo>
                <a:lnTo>
                  <a:pt x="8845" y="4392"/>
                </a:lnTo>
                <a:cubicBezTo>
                  <a:pt x="8867" y="4392"/>
                  <a:pt x="8885" y="4410"/>
                  <a:pt x="8885" y="4432"/>
                </a:cubicBezTo>
                <a:cubicBezTo>
                  <a:pt x="8885" y="4455"/>
                  <a:pt x="8867" y="4472"/>
                  <a:pt x="8845" y="4472"/>
                </a:cubicBezTo>
                <a:lnTo>
                  <a:pt x="8845" y="4472"/>
                </a:lnTo>
                <a:cubicBezTo>
                  <a:pt x="8823" y="4472"/>
                  <a:pt x="8805" y="4455"/>
                  <a:pt x="8805" y="4432"/>
                </a:cubicBezTo>
                <a:cubicBezTo>
                  <a:pt x="8805" y="4410"/>
                  <a:pt x="8823" y="4392"/>
                  <a:pt x="8845" y="4392"/>
                </a:cubicBezTo>
                <a:close/>
                <a:moveTo>
                  <a:pt x="9005" y="4392"/>
                </a:moveTo>
                <a:lnTo>
                  <a:pt x="9005" y="4392"/>
                </a:lnTo>
                <a:cubicBezTo>
                  <a:pt x="9027" y="4392"/>
                  <a:pt x="9045" y="4410"/>
                  <a:pt x="9045" y="4432"/>
                </a:cubicBezTo>
                <a:cubicBezTo>
                  <a:pt x="9045" y="4455"/>
                  <a:pt x="9027" y="4472"/>
                  <a:pt x="9005" y="4472"/>
                </a:cubicBezTo>
                <a:lnTo>
                  <a:pt x="9005" y="4472"/>
                </a:lnTo>
                <a:cubicBezTo>
                  <a:pt x="8983" y="4472"/>
                  <a:pt x="8965" y="4455"/>
                  <a:pt x="8965" y="4432"/>
                </a:cubicBezTo>
                <a:cubicBezTo>
                  <a:pt x="8965" y="4410"/>
                  <a:pt x="8983" y="4392"/>
                  <a:pt x="9005" y="4392"/>
                </a:cubicBezTo>
                <a:close/>
                <a:moveTo>
                  <a:pt x="9165" y="4392"/>
                </a:moveTo>
                <a:lnTo>
                  <a:pt x="9165" y="4392"/>
                </a:lnTo>
                <a:cubicBezTo>
                  <a:pt x="9187" y="4392"/>
                  <a:pt x="9205" y="4410"/>
                  <a:pt x="9205" y="4432"/>
                </a:cubicBezTo>
                <a:cubicBezTo>
                  <a:pt x="9205" y="4455"/>
                  <a:pt x="9187" y="4472"/>
                  <a:pt x="9165" y="4472"/>
                </a:cubicBezTo>
                <a:lnTo>
                  <a:pt x="9165" y="4472"/>
                </a:lnTo>
                <a:cubicBezTo>
                  <a:pt x="9143" y="4472"/>
                  <a:pt x="9125" y="4455"/>
                  <a:pt x="9125" y="4432"/>
                </a:cubicBezTo>
                <a:cubicBezTo>
                  <a:pt x="9125" y="4410"/>
                  <a:pt x="9143" y="4392"/>
                  <a:pt x="9165" y="4392"/>
                </a:cubicBezTo>
                <a:close/>
                <a:moveTo>
                  <a:pt x="9325" y="4392"/>
                </a:moveTo>
                <a:lnTo>
                  <a:pt x="9325" y="4392"/>
                </a:lnTo>
                <a:cubicBezTo>
                  <a:pt x="9347" y="4392"/>
                  <a:pt x="9365" y="4410"/>
                  <a:pt x="9365" y="4432"/>
                </a:cubicBezTo>
                <a:cubicBezTo>
                  <a:pt x="9365" y="4455"/>
                  <a:pt x="9347" y="4472"/>
                  <a:pt x="9325" y="4472"/>
                </a:cubicBezTo>
                <a:lnTo>
                  <a:pt x="9325" y="4472"/>
                </a:lnTo>
                <a:cubicBezTo>
                  <a:pt x="9303" y="4472"/>
                  <a:pt x="9285" y="4455"/>
                  <a:pt x="9285" y="4432"/>
                </a:cubicBezTo>
                <a:cubicBezTo>
                  <a:pt x="9285" y="4410"/>
                  <a:pt x="9303" y="4392"/>
                  <a:pt x="9325" y="4392"/>
                </a:cubicBezTo>
                <a:close/>
                <a:moveTo>
                  <a:pt x="9485" y="4392"/>
                </a:moveTo>
                <a:lnTo>
                  <a:pt x="9485" y="4392"/>
                </a:lnTo>
                <a:cubicBezTo>
                  <a:pt x="9507" y="4392"/>
                  <a:pt x="9525" y="4410"/>
                  <a:pt x="9525" y="4432"/>
                </a:cubicBezTo>
                <a:cubicBezTo>
                  <a:pt x="9525" y="4455"/>
                  <a:pt x="9507" y="4472"/>
                  <a:pt x="9485" y="4472"/>
                </a:cubicBezTo>
                <a:lnTo>
                  <a:pt x="9485" y="4472"/>
                </a:lnTo>
                <a:cubicBezTo>
                  <a:pt x="9463" y="4472"/>
                  <a:pt x="9445" y="4455"/>
                  <a:pt x="9445" y="4432"/>
                </a:cubicBezTo>
                <a:cubicBezTo>
                  <a:pt x="9445" y="4410"/>
                  <a:pt x="9463" y="4392"/>
                  <a:pt x="9485" y="4392"/>
                </a:cubicBezTo>
                <a:close/>
                <a:moveTo>
                  <a:pt x="9645" y="4392"/>
                </a:moveTo>
                <a:lnTo>
                  <a:pt x="9645" y="4392"/>
                </a:lnTo>
                <a:cubicBezTo>
                  <a:pt x="9667" y="4392"/>
                  <a:pt x="9685" y="4410"/>
                  <a:pt x="9685" y="4432"/>
                </a:cubicBezTo>
                <a:cubicBezTo>
                  <a:pt x="9685" y="4455"/>
                  <a:pt x="9667" y="4472"/>
                  <a:pt x="9645" y="4472"/>
                </a:cubicBezTo>
                <a:lnTo>
                  <a:pt x="9645" y="4472"/>
                </a:lnTo>
                <a:cubicBezTo>
                  <a:pt x="9623" y="4472"/>
                  <a:pt x="9605" y="4455"/>
                  <a:pt x="9605" y="4432"/>
                </a:cubicBezTo>
                <a:cubicBezTo>
                  <a:pt x="9605" y="4410"/>
                  <a:pt x="9623" y="4392"/>
                  <a:pt x="9645" y="4392"/>
                </a:cubicBezTo>
                <a:close/>
                <a:moveTo>
                  <a:pt x="9805" y="4392"/>
                </a:moveTo>
                <a:lnTo>
                  <a:pt x="9805" y="4392"/>
                </a:lnTo>
                <a:cubicBezTo>
                  <a:pt x="9827" y="4392"/>
                  <a:pt x="9845" y="4410"/>
                  <a:pt x="9845" y="4432"/>
                </a:cubicBezTo>
                <a:cubicBezTo>
                  <a:pt x="9845" y="4455"/>
                  <a:pt x="9827" y="4472"/>
                  <a:pt x="9805" y="4472"/>
                </a:cubicBezTo>
                <a:lnTo>
                  <a:pt x="9805" y="4472"/>
                </a:lnTo>
                <a:cubicBezTo>
                  <a:pt x="9783" y="4472"/>
                  <a:pt x="9765" y="4455"/>
                  <a:pt x="9765" y="4432"/>
                </a:cubicBezTo>
                <a:cubicBezTo>
                  <a:pt x="9765" y="4410"/>
                  <a:pt x="9783" y="4392"/>
                  <a:pt x="9805" y="4392"/>
                </a:cubicBezTo>
                <a:close/>
                <a:moveTo>
                  <a:pt x="9965" y="4392"/>
                </a:moveTo>
                <a:lnTo>
                  <a:pt x="9965" y="4392"/>
                </a:lnTo>
                <a:cubicBezTo>
                  <a:pt x="9988" y="4392"/>
                  <a:pt x="10005" y="4410"/>
                  <a:pt x="10005" y="4432"/>
                </a:cubicBezTo>
                <a:cubicBezTo>
                  <a:pt x="10005" y="4455"/>
                  <a:pt x="9988" y="4472"/>
                  <a:pt x="9965" y="4472"/>
                </a:cubicBezTo>
                <a:lnTo>
                  <a:pt x="9965" y="4472"/>
                </a:lnTo>
                <a:cubicBezTo>
                  <a:pt x="9943" y="4472"/>
                  <a:pt x="9925" y="4455"/>
                  <a:pt x="9925" y="4432"/>
                </a:cubicBezTo>
                <a:cubicBezTo>
                  <a:pt x="9925" y="4410"/>
                  <a:pt x="9943" y="4392"/>
                  <a:pt x="9965" y="4392"/>
                </a:cubicBezTo>
                <a:close/>
                <a:moveTo>
                  <a:pt x="10125" y="4392"/>
                </a:moveTo>
                <a:lnTo>
                  <a:pt x="10126" y="4392"/>
                </a:lnTo>
                <a:cubicBezTo>
                  <a:pt x="10148" y="4392"/>
                  <a:pt x="10166" y="4410"/>
                  <a:pt x="10166" y="4432"/>
                </a:cubicBezTo>
                <a:cubicBezTo>
                  <a:pt x="10166" y="4455"/>
                  <a:pt x="10148" y="4472"/>
                  <a:pt x="10126" y="4472"/>
                </a:cubicBezTo>
                <a:lnTo>
                  <a:pt x="10125" y="4472"/>
                </a:lnTo>
                <a:cubicBezTo>
                  <a:pt x="10103" y="4472"/>
                  <a:pt x="10085" y="4455"/>
                  <a:pt x="10085" y="4432"/>
                </a:cubicBezTo>
                <a:cubicBezTo>
                  <a:pt x="10085" y="4410"/>
                  <a:pt x="10103" y="4392"/>
                  <a:pt x="10125" y="4392"/>
                </a:cubicBezTo>
                <a:close/>
                <a:moveTo>
                  <a:pt x="10286" y="4392"/>
                </a:moveTo>
                <a:lnTo>
                  <a:pt x="10286" y="4392"/>
                </a:lnTo>
                <a:cubicBezTo>
                  <a:pt x="10308" y="4392"/>
                  <a:pt x="10326" y="4410"/>
                  <a:pt x="10326" y="4432"/>
                </a:cubicBezTo>
                <a:cubicBezTo>
                  <a:pt x="10326" y="4455"/>
                  <a:pt x="10308" y="4472"/>
                  <a:pt x="10286" y="4472"/>
                </a:cubicBezTo>
                <a:lnTo>
                  <a:pt x="10286" y="4472"/>
                </a:lnTo>
                <a:cubicBezTo>
                  <a:pt x="10263" y="4472"/>
                  <a:pt x="10246" y="4455"/>
                  <a:pt x="10246" y="4432"/>
                </a:cubicBezTo>
                <a:cubicBezTo>
                  <a:pt x="10246" y="4410"/>
                  <a:pt x="10263" y="4392"/>
                  <a:pt x="10286" y="4392"/>
                </a:cubicBezTo>
                <a:close/>
                <a:moveTo>
                  <a:pt x="10446" y="4392"/>
                </a:moveTo>
                <a:lnTo>
                  <a:pt x="10446" y="4392"/>
                </a:lnTo>
                <a:cubicBezTo>
                  <a:pt x="10468" y="4392"/>
                  <a:pt x="10486" y="4410"/>
                  <a:pt x="10486" y="4432"/>
                </a:cubicBezTo>
                <a:cubicBezTo>
                  <a:pt x="10486" y="4455"/>
                  <a:pt x="10468" y="4472"/>
                  <a:pt x="10446" y="4472"/>
                </a:cubicBezTo>
                <a:lnTo>
                  <a:pt x="10446" y="4472"/>
                </a:lnTo>
                <a:cubicBezTo>
                  <a:pt x="10424" y="4472"/>
                  <a:pt x="10406" y="4455"/>
                  <a:pt x="10406" y="4432"/>
                </a:cubicBezTo>
                <a:cubicBezTo>
                  <a:pt x="10406" y="4410"/>
                  <a:pt x="10424" y="4392"/>
                  <a:pt x="10446" y="4392"/>
                </a:cubicBezTo>
                <a:close/>
                <a:moveTo>
                  <a:pt x="10606" y="4392"/>
                </a:moveTo>
                <a:lnTo>
                  <a:pt x="10606" y="4392"/>
                </a:lnTo>
                <a:cubicBezTo>
                  <a:pt x="10628" y="4392"/>
                  <a:pt x="10646" y="4410"/>
                  <a:pt x="10646" y="4432"/>
                </a:cubicBezTo>
                <a:cubicBezTo>
                  <a:pt x="10646" y="4455"/>
                  <a:pt x="10628" y="4472"/>
                  <a:pt x="10606" y="4472"/>
                </a:cubicBezTo>
                <a:lnTo>
                  <a:pt x="10606" y="4472"/>
                </a:lnTo>
                <a:cubicBezTo>
                  <a:pt x="10584" y="4472"/>
                  <a:pt x="10566" y="4455"/>
                  <a:pt x="10566" y="4432"/>
                </a:cubicBezTo>
                <a:cubicBezTo>
                  <a:pt x="10566" y="4410"/>
                  <a:pt x="10584" y="4392"/>
                  <a:pt x="10606" y="4392"/>
                </a:cubicBezTo>
                <a:close/>
                <a:moveTo>
                  <a:pt x="10766" y="4392"/>
                </a:moveTo>
                <a:lnTo>
                  <a:pt x="10766" y="4392"/>
                </a:lnTo>
                <a:cubicBezTo>
                  <a:pt x="10788" y="4392"/>
                  <a:pt x="10806" y="4410"/>
                  <a:pt x="10806" y="4432"/>
                </a:cubicBezTo>
                <a:cubicBezTo>
                  <a:pt x="10806" y="4455"/>
                  <a:pt x="10788" y="4472"/>
                  <a:pt x="10766" y="4472"/>
                </a:cubicBezTo>
                <a:lnTo>
                  <a:pt x="10766" y="4472"/>
                </a:lnTo>
                <a:cubicBezTo>
                  <a:pt x="10744" y="4472"/>
                  <a:pt x="10726" y="4455"/>
                  <a:pt x="10726" y="4432"/>
                </a:cubicBezTo>
                <a:cubicBezTo>
                  <a:pt x="10726" y="4410"/>
                  <a:pt x="10744" y="4392"/>
                  <a:pt x="10766" y="4392"/>
                </a:cubicBezTo>
                <a:close/>
                <a:moveTo>
                  <a:pt x="10926" y="4392"/>
                </a:moveTo>
                <a:lnTo>
                  <a:pt x="10926" y="4392"/>
                </a:lnTo>
                <a:cubicBezTo>
                  <a:pt x="10948" y="4392"/>
                  <a:pt x="10966" y="4410"/>
                  <a:pt x="10966" y="4432"/>
                </a:cubicBezTo>
                <a:cubicBezTo>
                  <a:pt x="10966" y="4455"/>
                  <a:pt x="10948" y="4472"/>
                  <a:pt x="10926" y="4472"/>
                </a:cubicBezTo>
                <a:lnTo>
                  <a:pt x="10926" y="4472"/>
                </a:lnTo>
                <a:cubicBezTo>
                  <a:pt x="10904" y="4472"/>
                  <a:pt x="10886" y="4455"/>
                  <a:pt x="10886" y="4432"/>
                </a:cubicBezTo>
                <a:cubicBezTo>
                  <a:pt x="10886" y="4410"/>
                  <a:pt x="10904" y="4392"/>
                  <a:pt x="10926" y="4392"/>
                </a:cubicBezTo>
                <a:close/>
                <a:moveTo>
                  <a:pt x="11086" y="4392"/>
                </a:moveTo>
                <a:lnTo>
                  <a:pt x="11086" y="4392"/>
                </a:lnTo>
                <a:cubicBezTo>
                  <a:pt x="11108" y="4392"/>
                  <a:pt x="11126" y="4410"/>
                  <a:pt x="11126" y="4432"/>
                </a:cubicBezTo>
                <a:cubicBezTo>
                  <a:pt x="11126" y="4455"/>
                  <a:pt x="11108" y="4472"/>
                  <a:pt x="11086" y="4472"/>
                </a:cubicBezTo>
                <a:lnTo>
                  <a:pt x="11086" y="4472"/>
                </a:lnTo>
                <a:cubicBezTo>
                  <a:pt x="11064" y="4472"/>
                  <a:pt x="11046" y="4455"/>
                  <a:pt x="11046" y="4432"/>
                </a:cubicBezTo>
                <a:cubicBezTo>
                  <a:pt x="11046" y="4410"/>
                  <a:pt x="11064" y="4392"/>
                  <a:pt x="11086" y="4392"/>
                </a:cubicBezTo>
                <a:close/>
                <a:moveTo>
                  <a:pt x="11246" y="4392"/>
                </a:moveTo>
                <a:lnTo>
                  <a:pt x="11246" y="4392"/>
                </a:lnTo>
                <a:cubicBezTo>
                  <a:pt x="11268" y="4392"/>
                  <a:pt x="11286" y="4410"/>
                  <a:pt x="11286" y="4432"/>
                </a:cubicBezTo>
                <a:cubicBezTo>
                  <a:pt x="11286" y="4455"/>
                  <a:pt x="11268" y="4472"/>
                  <a:pt x="11246" y="4472"/>
                </a:cubicBezTo>
                <a:lnTo>
                  <a:pt x="11246" y="4472"/>
                </a:lnTo>
                <a:cubicBezTo>
                  <a:pt x="11224" y="4472"/>
                  <a:pt x="11206" y="4455"/>
                  <a:pt x="11206" y="4432"/>
                </a:cubicBezTo>
                <a:cubicBezTo>
                  <a:pt x="11206" y="4410"/>
                  <a:pt x="11224" y="4392"/>
                  <a:pt x="11246" y="4392"/>
                </a:cubicBezTo>
                <a:close/>
                <a:moveTo>
                  <a:pt x="11406" y="4392"/>
                </a:moveTo>
                <a:lnTo>
                  <a:pt x="11406" y="4392"/>
                </a:lnTo>
                <a:cubicBezTo>
                  <a:pt x="11428" y="4392"/>
                  <a:pt x="11446" y="4410"/>
                  <a:pt x="11446" y="4432"/>
                </a:cubicBezTo>
                <a:cubicBezTo>
                  <a:pt x="11446" y="4455"/>
                  <a:pt x="11428" y="4472"/>
                  <a:pt x="11406" y="4472"/>
                </a:cubicBezTo>
                <a:lnTo>
                  <a:pt x="11406" y="4472"/>
                </a:lnTo>
                <a:cubicBezTo>
                  <a:pt x="11384" y="4472"/>
                  <a:pt x="11366" y="4455"/>
                  <a:pt x="11366" y="4432"/>
                </a:cubicBezTo>
                <a:cubicBezTo>
                  <a:pt x="11366" y="4410"/>
                  <a:pt x="11384" y="4392"/>
                  <a:pt x="11406" y="4392"/>
                </a:cubicBezTo>
                <a:close/>
                <a:moveTo>
                  <a:pt x="11566" y="4392"/>
                </a:moveTo>
                <a:lnTo>
                  <a:pt x="11566" y="4392"/>
                </a:lnTo>
                <a:cubicBezTo>
                  <a:pt x="11588" y="4392"/>
                  <a:pt x="11606" y="4410"/>
                  <a:pt x="11606" y="4432"/>
                </a:cubicBezTo>
                <a:cubicBezTo>
                  <a:pt x="11606" y="4455"/>
                  <a:pt x="11588" y="4472"/>
                  <a:pt x="11566" y="4472"/>
                </a:cubicBezTo>
                <a:lnTo>
                  <a:pt x="11566" y="4472"/>
                </a:lnTo>
                <a:cubicBezTo>
                  <a:pt x="11544" y="4472"/>
                  <a:pt x="11526" y="4455"/>
                  <a:pt x="11526" y="4432"/>
                </a:cubicBezTo>
                <a:cubicBezTo>
                  <a:pt x="11526" y="4410"/>
                  <a:pt x="11544" y="4392"/>
                  <a:pt x="11566" y="4392"/>
                </a:cubicBezTo>
                <a:close/>
                <a:moveTo>
                  <a:pt x="11726" y="4392"/>
                </a:moveTo>
                <a:lnTo>
                  <a:pt x="11726" y="4392"/>
                </a:lnTo>
                <a:cubicBezTo>
                  <a:pt x="11748" y="4392"/>
                  <a:pt x="11766" y="4410"/>
                  <a:pt x="11766" y="4432"/>
                </a:cubicBezTo>
                <a:cubicBezTo>
                  <a:pt x="11766" y="4455"/>
                  <a:pt x="11748" y="4472"/>
                  <a:pt x="11726" y="4472"/>
                </a:cubicBezTo>
                <a:lnTo>
                  <a:pt x="11726" y="4472"/>
                </a:lnTo>
                <a:cubicBezTo>
                  <a:pt x="11704" y="4472"/>
                  <a:pt x="11686" y="4455"/>
                  <a:pt x="11686" y="4432"/>
                </a:cubicBezTo>
                <a:cubicBezTo>
                  <a:pt x="11686" y="4410"/>
                  <a:pt x="11704" y="4392"/>
                  <a:pt x="11726" y="4392"/>
                </a:cubicBezTo>
                <a:close/>
                <a:moveTo>
                  <a:pt x="11886" y="4392"/>
                </a:moveTo>
                <a:lnTo>
                  <a:pt x="11886" y="4392"/>
                </a:lnTo>
                <a:cubicBezTo>
                  <a:pt x="11909" y="4392"/>
                  <a:pt x="11926" y="4410"/>
                  <a:pt x="11926" y="4432"/>
                </a:cubicBezTo>
                <a:cubicBezTo>
                  <a:pt x="11926" y="4455"/>
                  <a:pt x="11909" y="4472"/>
                  <a:pt x="11886" y="4472"/>
                </a:cubicBezTo>
                <a:lnTo>
                  <a:pt x="11886" y="4472"/>
                </a:lnTo>
                <a:cubicBezTo>
                  <a:pt x="11864" y="4472"/>
                  <a:pt x="11846" y="4455"/>
                  <a:pt x="11846" y="4432"/>
                </a:cubicBezTo>
                <a:cubicBezTo>
                  <a:pt x="11846" y="4410"/>
                  <a:pt x="11864" y="4392"/>
                  <a:pt x="11886" y="4392"/>
                </a:cubicBezTo>
                <a:close/>
                <a:moveTo>
                  <a:pt x="12046" y="4392"/>
                </a:moveTo>
                <a:lnTo>
                  <a:pt x="12047" y="4392"/>
                </a:lnTo>
                <a:cubicBezTo>
                  <a:pt x="12069" y="4392"/>
                  <a:pt x="12087" y="4410"/>
                  <a:pt x="12087" y="4432"/>
                </a:cubicBezTo>
                <a:cubicBezTo>
                  <a:pt x="12087" y="4455"/>
                  <a:pt x="12069" y="4472"/>
                  <a:pt x="12047" y="4472"/>
                </a:cubicBezTo>
                <a:lnTo>
                  <a:pt x="12046" y="4472"/>
                </a:lnTo>
                <a:cubicBezTo>
                  <a:pt x="12024" y="4472"/>
                  <a:pt x="12006" y="4455"/>
                  <a:pt x="12006" y="4432"/>
                </a:cubicBezTo>
                <a:cubicBezTo>
                  <a:pt x="12006" y="4410"/>
                  <a:pt x="12024" y="4392"/>
                  <a:pt x="12046" y="4392"/>
                </a:cubicBezTo>
                <a:close/>
                <a:moveTo>
                  <a:pt x="12207" y="4392"/>
                </a:moveTo>
                <a:lnTo>
                  <a:pt x="12207" y="4392"/>
                </a:lnTo>
                <a:cubicBezTo>
                  <a:pt x="12229" y="4392"/>
                  <a:pt x="12247" y="4410"/>
                  <a:pt x="12247" y="4432"/>
                </a:cubicBezTo>
                <a:cubicBezTo>
                  <a:pt x="12247" y="4455"/>
                  <a:pt x="12229" y="4472"/>
                  <a:pt x="12207" y="4472"/>
                </a:cubicBezTo>
                <a:lnTo>
                  <a:pt x="12207" y="4472"/>
                </a:lnTo>
                <a:cubicBezTo>
                  <a:pt x="12184" y="4472"/>
                  <a:pt x="12167" y="4455"/>
                  <a:pt x="12167" y="4432"/>
                </a:cubicBezTo>
                <a:cubicBezTo>
                  <a:pt x="12167" y="4410"/>
                  <a:pt x="12184" y="4392"/>
                  <a:pt x="12207" y="4392"/>
                </a:cubicBezTo>
                <a:close/>
                <a:moveTo>
                  <a:pt x="12367" y="4392"/>
                </a:moveTo>
                <a:lnTo>
                  <a:pt x="12367" y="4392"/>
                </a:lnTo>
                <a:cubicBezTo>
                  <a:pt x="12389" y="4392"/>
                  <a:pt x="12407" y="4410"/>
                  <a:pt x="12407" y="4432"/>
                </a:cubicBezTo>
                <a:cubicBezTo>
                  <a:pt x="12407" y="4455"/>
                  <a:pt x="12389" y="4472"/>
                  <a:pt x="12367" y="4472"/>
                </a:cubicBezTo>
                <a:lnTo>
                  <a:pt x="12367" y="4472"/>
                </a:lnTo>
                <a:cubicBezTo>
                  <a:pt x="12345" y="4472"/>
                  <a:pt x="12327" y="4455"/>
                  <a:pt x="12327" y="4432"/>
                </a:cubicBezTo>
                <a:cubicBezTo>
                  <a:pt x="12327" y="4410"/>
                  <a:pt x="12345" y="4392"/>
                  <a:pt x="12367" y="4392"/>
                </a:cubicBezTo>
                <a:close/>
                <a:moveTo>
                  <a:pt x="12527" y="4392"/>
                </a:moveTo>
                <a:lnTo>
                  <a:pt x="12527" y="4392"/>
                </a:lnTo>
                <a:cubicBezTo>
                  <a:pt x="12549" y="4392"/>
                  <a:pt x="12567" y="4410"/>
                  <a:pt x="12567" y="4432"/>
                </a:cubicBezTo>
                <a:cubicBezTo>
                  <a:pt x="12567" y="4455"/>
                  <a:pt x="12549" y="4472"/>
                  <a:pt x="12527" y="4472"/>
                </a:cubicBezTo>
                <a:lnTo>
                  <a:pt x="12527" y="4472"/>
                </a:lnTo>
                <a:cubicBezTo>
                  <a:pt x="12505" y="4472"/>
                  <a:pt x="12487" y="4455"/>
                  <a:pt x="12487" y="4432"/>
                </a:cubicBezTo>
                <a:cubicBezTo>
                  <a:pt x="12487" y="4410"/>
                  <a:pt x="12505" y="4392"/>
                  <a:pt x="12527" y="4392"/>
                </a:cubicBezTo>
                <a:close/>
                <a:moveTo>
                  <a:pt x="12687" y="4392"/>
                </a:moveTo>
                <a:lnTo>
                  <a:pt x="12687" y="4392"/>
                </a:lnTo>
                <a:cubicBezTo>
                  <a:pt x="12709" y="4392"/>
                  <a:pt x="12727" y="4410"/>
                  <a:pt x="12727" y="4432"/>
                </a:cubicBezTo>
                <a:cubicBezTo>
                  <a:pt x="12727" y="4455"/>
                  <a:pt x="12709" y="4472"/>
                  <a:pt x="12687" y="4472"/>
                </a:cubicBezTo>
                <a:lnTo>
                  <a:pt x="12687" y="4472"/>
                </a:lnTo>
                <a:cubicBezTo>
                  <a:pt x="12665" y="4472"/>
                  <a:pt x="12647" y="4455"/>
                  <a:pt x="12647" y="4432"/>
                </a:cubicBezTo>
                <a:cubicBezTo>
                  <a:pt x="12647" y="4410"/>
                  <a:pt x="12665" y="4392"/>
                  <a:pt x="12687" y="4392"/>
                </a:cubicBezTo>
                <a:close/>
                <a:moveTo>
                  <a:pt x="12847" y="4392"/>
                </a:moveTo>
                <a:lnTo>
                  <a:pt x="12847" y="4392"/>
                </a:lnTo>
                <a:cubicBezTo>
                  <a:pt x="12869" y="4392"/>
                  <a:pt x="12887" y="4410"/>
                  <a:pt x="12887" y="4432"/>
                </a:cubicBezTo>
                <a:cubicBezTo>
                  <a:pt x="12887" y="4455"/>
                  <a:pt x="12869" y="4472"/>
                  <a:pt x="12847" y="4472"/>
                </a:cubicBezTo>
                <a:lnTo>
                  <a:pt x="12847" y="4472"/>
                </a:lnTo>
                <a:cubicBezTo>
                  <a:pt x="12825" y="4472"/>
                  <a:pt x="12807" y="4455"/>
                  <a:pt x="12807" y="4432"/>
                </a:cubicBezTo>
                <a:cubicBezTo>
                  <a:pt x="12807" y="4410"/>
                  <a:pt x="12825" y="4392"/>
                  <a:pt x="12847" y="4392"/>
                </a:cubicBezTo>
                <a:close/>
                <a:moveTo>
                  <a:pt x="13007" y="4392"/>
                </a:moveTo>
                <a:lnTo>
                  <a:pt x="13007" y="4392"/>
                </a:lnTo>
                <a:cubicBezTo>
                  <a:pt x="13029" y="4392"/>
                  <a:pt x="13047" y="4410"/>
                  <a:pt x="13047" y="4432"/>
                </a:cubicBezTo>
                <a:cubicBezTo>
                  <a:pt x="13047" y="4455"/>
                  <a:pt x="13029" y="4472"/>
                  <a:pt x="13007" y="4472"/>
                </a:cubicBezTo>
                <a:lnTo>
                  <a:pt x="13007" y="4472"/>
                </a:lnTo>
                <a:cubicBezTo>
                  <a:pt x="12985" y="4472"/>
                  <a:pt x="12967" y="4455"/>
                  <a:pt x="12967" y="4432"/>
                </a:cubicBezTo>
                <a:cubicBezTo>
                  <a:pt x="12967" y="4410"/>
                  <a:pt x="12985" y="4392"/>
                  <a:pt x="13007" y="4392"/>
                </a:cubicBezTo>
                <a:close/>
                <a:moveTo>
                  <a:pt x="13167" y="4392"/>
                </a:moveTo>
                <a:lnTo>
                  <a:pt x="13167" y="4392"/>
                </a:lnTo>
                <a:cubicBezTo>
                  <a:pt x="13189" y="4392"/>
                  <a:pt x="13207" y="4410"/>
                  <a:pt x="13207" y="4432"/>
                </a:cubicBezTo>
                <a:cubicBezTo>
                  <a:pt x="13207" y="4455"/>
                  <a:pt x="13189" y="4472"/>
                  <a:pt x="13167" y="4472"/>
                </a:cubicBezTo>
                <a:lnTo>
                  <a:pt x="13167" y="4472"/>
                </a:lnTo>
                <a:cubicBezTo>
                  <a:pt x="13145" y="4472"/>
                  <a:pt x="13127" y="4455"/>
                  <a:pt x="13127" y="4432"/>
                </a:cubicBezTo>
                <a:cubicBezTo>
                  <a:pt x="13127" y="4410"/>
                  <a:pt x="13145" y="4392"/>
                  <a:pt x="13167" y="4392"/>
                </a:cubicBezTo>
                <a:close/>
                <a:moveTo>
                  <a:pt x="13327" y="4392"/>
                </a:moveTo>
                <a:lnTo>
                  <a:pt x="13327" y="4392"/>
                </a:lnTo>
                <a:cubicBezTo>
                  <a:pt x="13349" y="4392"/>
                  <a:pt x="13367" y="4410"/>
                  <a:pt x="13367" y="4432"/>
                </a:cubicBezTo>
                <a:cubicBezTo>
                  <a:pt x="13367" y="4455"/>
                  <a:pt x="13349" y="4472"/>
                  <a:pt x="13327" y="4472"/>
                </a:cubicBezTo>
                <a:lnTo>
                  <a:pt x="13327" y="4472"/>
                </a:lnTo>
                <a:cubicBezTo>
                  <a:pt x="13305" y="4472"/>
                  <a:pt x="13287" y="4455"/>
                  <a:pt x="13287" y="4432"/>
                </a:cubicBezTo>
                <a:cubicBezTo>
                  <a:pt x="13287" y="4410"/>
                  <a:pt x="13305" y="4392"/>
                  <a:pt x="13327" y="4392"/>
                </a:cubicBezTo>
                <a:close/>
                <a:moveTo>
                  <a:pt x="13487" y="4392"/>
                </a:moveTo>
                <a:lnTo>
                  <a:pt x="13487" y="4392"/>
                </a:lnTo>
                <a:cubicBezTo>
                  <a:pt x="13509" y="4392"/>
                  <a:pt x="13527" y="4410"/>
                  <a:pt x="13527" y="4432"/>
                </a:cubicBezTo>
                <a:cubicBezTo>
                  <a:pt x="13527" y="4455"/>
                  <a:pt x="13509" y="4472"/>
                  <a:pt x="13487" y="4472"/>
                </a:cubicBezTo>
                <a:lnTo>
                  <a:pt x="13487" y="4472"/>
                </a:lnTo>
                <a:cubicBezTo>
                  <a:pt x="13465" y="4472"/>
                  <a:pt x="13447" y="4455"/>
                  <a:pt x="13447" y="4432"/>
                </a:cubicBezTo>
                <a:cubicBezTo>
                  <a:pt x="13447" y="4410"/>
                  <a:pt x="13465" y="4392"/>
                  <a:pt x="13487" y="4392"/>
                </a:cubicBezTo>
                <a:close/>
                <a:moveTo>
                  <a:pt x="13647" y="4392"/>
                </a:moveTo>
                <a:lnTo>
                  <a:pt x="13647" y="4392"/>
                </a:lnTo>
                <a:cubicBezTo>
                  <a:pt x="13669" y="4392"/>
                  <a:pt x="13687" y="4410"/>
                  <a:pt x="13687" y="4432"/>
                </a:cubicBezTo>
                <a:cubicBezTo>
                  <a:pt x="13687" y="4455"/>
                  <a:pt x="13669" y="4472"/>
                  <a:pt x="13647" y="4472"/>
                </a:cubicBezTo>
                <a:lnTo>
                  <a:pt x="13647" y="4472"/>
                </a:lnTo>
                <a:cubicBezTo>
                  <a:pt x="13625" y="4472"/>
                  <a:pt x="13607" y="4455"/>
                  <a:pt x="13607" y="4432"/>
                </a:cubicBezTo>
                <a:cubicBezTo>
                  <a:pt x="13607" y="4410"/>
                  <a:pt x="13625" y="4392"/>
                  <a:pt x="13647" y="4392"/>
                </a:cubicBezTo>
                <a:close/>
                <a:moveTo>
                  <a:pt x="13807" y="4392"/>
                </a:moveTo>
                <a:lnTo>
                  <a:pt x="13807" y="4392"/>
                </a:lnTo>
                <a:cubicBezTo>
                  <a:pt x="13829" y="4392"/>
                  <a:pt x="13847" y="4410"/>
                  <a:pt x="13847" y="4432"/>
                </a:cubicBezTo>
                <a:cubicBezTo>
                  <a:pt x="13847" y="4455"/>
                  <a:pt x="13829" y="4472"/>
                  <a:pt x="13807" y="4472"/>
                </a:cubicBezTo>
                <a:lnTo>
                  <a:pt x="13807" y="4472"/>
                </a:lnTo>
                <a:cubicBezTo>
                  <a:pt x="13785" y="4472"/>
                  <a:pt x="13767" y="4455"/>
                  <a:pt x="13767" y="4432"/>
                </a:cubicBezTo>
                <a:cubicBezTo>
                  <a:pt x="13767" y="4410"/>
                  <a:pt x="13785" y="4392"/>
                  <a:pt x="13807" y="4392"/>
                </a:cubicBezTo>
                <a:close/>
                <a:moveTo>
                  <a:pt x="13967" y="4392"/>
                </a:moveTo>
                <a:lnTo>
                  <a:pt x="13967" y="4392"/>
                </a:lnTo>
                <a:cubicBezTo>
                  <a:pt x="13990" y="4392"/>
                  <a:pt x="14007" y="4410"/>
                  <a:pt x="14007" y="4432"/>
                </a:cubicBezTo>
                <a:cubicBezTo>
                  <a:pt x="14007" y="4455"/>
                  <a:pt x="13990" y="4472"/>
                  <a:pt x="13967" y="4472"/>
                </a:cubicBezTo>
                <a:lnTo>
                  <a:pt x="13967" y="4472"/>
                </a:lnTo>
                <a:cubicBezTo>
                  <a:pt x="13945" y="4472"/>
                  <a:pt x="13927" y="4455"/>
                  <a:pt x="13927" y="4432"/>
                </a:cubicBezTo>
                <a:cubicBezTo>
                  <a:pt x="13927" y="4410"/>
                  <a:pt x="13945" y="4392"/>
                  <a:pt x="13967" y="4392"/>
                </a:cubicBezTo>
                <a:close/>
                <a:moveTo>
                  <a:pt x="14127" y="4392"/>
                </a:moveTo>
                <a:lnTo>
                  <a:pt x="14128" y="4392"/>
                </a:lnTo>
                <a:cubicBezTo>
                  <a:pt x="14150" y="4392"/>
                  <a:pt x="14168" y="4410"/>
                  <a:pt x="14168" y="4432"/>
                </a:cubicBezTo>
                <a:cubicBezTo>
                  <a:pt x="14168" y="4455"/>
                  <a:pt x="14150" y="4472"/>
                  <a:pt x="14128" y="4472"/>
                </a:cubicBezTo>
                <a:lnTo>
                  <a:pt x="14127" y="4472"/>
                </a:lnTo>
                <a:cubicBezTo>
                  <a:pt x="14105" y="4472"/>
                  <a:pt x="14087" y="4455"/>
                  <a:pt x="14087" y="4432"/>
                </a:cubicBezTo>
                <a:cubicBezTo>
                  <a:pt x="14087" y="4410"/>
                  <a:pt x="14105" y="4392"/>
                  <a:pt x="14127" y="4392"/>
                </a:cubicBezTo>
                <a:close/>
                <a:moveTo>
                  <a:pt x="14288" y="4392"/>
                </a:moveTo>
                <a:lnTo>
                  <a:pt x="14288" y="4392"/>
                </a:lnTo>
                <a:cubicBezTo>
                  <a:pt x="14310" y="4392"/>
                  <a:pt x="14328" y="4410"/>
                  <a:pt x="14328" y="4432"/>
                </a:cubicBezTo>
                <a:cubicBezTo>
                  <a:pt x="14328" y="4455"/>
                  <a:pt x="14310" y="4472"/>
                  <a:pt x="14288" y="4472"/>
                </a:cubicBezTo>
                <a:lnTo>
                  <a:pt x="14288" y="4472"/>
                </a:lnTo>
                <a:cubicBezTo>
                  <a:pt x="14265" y="4472"/>
                  <a:pt x="14248" y="4455"/>
                  <a:pt x="14248" y="4432"/>
                </a:cubicBezTo>
                <a:cubicBezTo>
                  <a:pt x="14248" y="4410"/>
                  <a:pt x="14265" y="4392"/>
                  <a:pt x="14288" y="4392"/>
                </a:cubicBezTo>
                <a:close/>
                <a:moveTo>
                  <a:pt x="14448" y="4392"/>
                </a:moveTo>
                <a:lnTo>
                  <a:pt x="14448" y="4392"/>
                </a:lnTo>
                <a:cubicBezTo>
                  <a:pt x="14470" y="4392"/>
                  <a:pt x="14488" y="4410"/>
                  <a:pt x="14488" y="4432"/>
                </a:cubicBezTo>
                <a:cubicBezTo>
                  <a:pt x="14488" y="4455"/>
                  <a:pt x="14470" y="4472"/>
                  <a:pt x="14448" y="4472"/>
                </a:cubicBezTo>
                <a:lnTo>
                  <a:pt x="14448" y="4472"/>
                </a:lnTo>
                <a:cubicBezTo>
                  <a:pt x="14426" y="4472"/>
                  <a:pt x="14408" y="4455"/>
                  <a:pt x="14408" y="4432"/>
                </a:cubicBezTo>
                <a:cubicBezTo>
                  <a:pt x="14408" y="4410"/>
                  <a:pt x="14426" y="4392"/>
                  <a:pt x="14448" y="4392"/>
                </a:cubicBezTo>
                <a:close/>
                <a:moveTo>
                  <a:pt x="14608" y="4392"/>
                </a:moveTo>
                <a:lnTo>
                  <a:pt x="14608" y="4392"/>
                </a:lnTo>
                <a:cubicBezTo>
                  <a:pt x="14630" y="4392"/>
                  <a:pt x="14648" y="4410"/>
                  <a:pt x="14648" y="4432"/>
                </a:cubicBezTo>
                <a:cubicBezTo>
                  <a:pt x="14648" y="4455"/>
                  <a:pt x="14630" y="4472"/>
                  <a:pt x="14608" y="4472"/>
                </a:cubicBezTo>
                <a:lnTo>
                  <a:pt x="14608" y="4472"/>
                </a:lnTo>
                <a:cubicBezTo>
                  <a:pt x="14586" y="4472"/>
                  <a:pt x="14568" y="4455"/>
                  <a:pt x="14568" y="4432"/>
                </a:cubicBezTo>
                <a:cubicBezTo>
                  <a:pt x="14568" y="4410"/>
                  <a:pt x="14586" y="4392"/>
                  <a:pt x="14608" y="4392"/>
                </a:cubicBezTo>
                <a:close/>
                <a:moveTo>
                  <a:pt x="14768" y="4392"/>
                </a:moveTo>
                <a:lnTo>
                  <a:pt x="14768" y="4392"/>
                </a:lnTo>
                <a:cubicBezTo>
                  <a:pt x="14790" y="4392"/>
                  <a:pt x="14808" y="4410"/>
                  <a:pt x="14808" y="4432"/>
                </a:cubicBezTo>
                <a:cubicBezTo>
                  <a:pt x="14808" y="4455"/>
                  <a:pt x="14790" y="4472"/>
                  <a:pt x="14768" y="4472"/>
                </a:cubicBezTo>
                <a:lnTo>
                  <a:pt x="14768" y="4472"/>
                </a:lnTo>
                <a:cubicBezTo>
                  <a:pt x="14746" y="4472"/>
                  <a:pt x="14728" y="4455"/>
                  <a:pt x="14728" y="4432"/>
                </a:cubicBezTo>
                <a:cubicBezTo>
                  <a:pt x="14728" y="4410"/>
                  <a:pt x="14746" y="4392"/>
                  <a:pt x="14768" y="4392"/>
                </a:cubicBezTo>
                <a:close/>
                <a:moveTo>
                  <a:pt x="14928" y="4392"/>
                </a:moveTo>
                <a:lnTo>
                  <a:pt x="14928" y="4392"/>
                </a:lnTo>
                <a:cubicBezTo>
                  <a:pt x="14950" y="4392"/>
                  <a:pt x="14968" y="4410"/>
                  <a:pt x="14968" y="4432"/>
                </a:cubicBezTo>
                <a:cubicBezTo>
                  <a:pt x="14968" y="4455"/>
                  <a:pt x="14950" y="4472"/>
                  <a:pt x="14928" y="4472"/>
                </a:cubicBezTo>
                <a:lnTo>
                  <a:pt x="14928" y="4472"/>
                </a:lnTo>
                <a:cubicBezTo>
                  <a:pt x="14906" y="4472"/>
                  <a:pt x="14888" y="4455"/>
                  <a:pt x="14888" y="4432"/>
                </a:cubicBezTo>
                <a:cubicBezTo>
                  <a:pt x="14888" y="4410"/>
                  <a:pt x="14906" y="4392"/>
                  <a:pt x="14928" y="4392"/>
                </a:cubicBezTo>
                <a:close/>
                <a:moveTo>
                  <a:pt x="40" y="2192"/>
                </a:moveTo>
                <a:lnTo>
                  <a:pt x="41" y="2192"/>
                </a:lnTo>
                <a:cubicBezTo>
                  <a:pt x="63" y="2192"/>
                  <a:pt x="81" y="2210"/>
                  <a:pt x="81" y="2232"/>
                </a:cubicBezTo>
                <a:cubicBezTo>
                  <a:pt x="81" y="2255"/>
                  <a:pt x="63" y="2272"/>
                  <a:pt x="41" y="2272"/>
                </a:cubicBezTo>
                <a:lnTo>
                  <a:pt x="40" y="2272"/>
                </a:lnTo>
                <a:cubicBezTo>
                  <a:pt x="18" y="2272"/>
                  <a:pt x="0" y="2255"/>
                  <a:pt x="0" y="2232"/>
                </a:cubicBezTo>
                <a:cubicBezTo>
                  <a:pt x="0" y="2210"/>
                  <a:pt x="18" y="2192"/>
                  <a:pt x="40" y="2192"/>
                </a:cubicBezTo>
                <a:close/>
                <a:moveTo>
                  <a:pt x="201" y="2192"/>
                </a:moveTo>
                <a:lnTo>
                  <a:pt x="201" y="2192"/>
                </a:lnTo>
                <a:cubicBezTo>
                  <a:pt x="223" y="2192"/>
                  <a:pt x="241" y="2210"/>
                  <a:pt x="241" y="2232"/>
                </a:cubicBezTo>
                <a:cubicBezTo>
                  <a:pt x="241" y="2255"/>
                  <a:pt x="223" y="2272"/>
                  <a:pt x="201" y="2272"/>
                </a:cubicBezTo>
                <a:lnTo>
                  <a:pt x="201" y="2272"/>
                </a:lnTo>
                <a:cubicBezTo>
                  <a:pt x="178" y="2272"/>
                  <a:pt x="161" y="2255"/>
                  <a:pt x="161" y="2232"/>
                </a:cubicBezTo>
                <a:cubicBezTo>
                  <a:pt x="161" y="2210"/>
                  <a:pt x="178" y="2192"/>
                  <a:pt x="201" y="2192"/>
                </a:cubicBezTo>
                <a:close/>
                <a:moveTo>
                  <a:pt x="361" y="2192"/>
                </a:moveTo>
                <a:lnTo>
                  <a:pt x="361" y="2192"/>
                </a:lnTo>
                <a:cubicBezTo>
                  <a:pt x="383" y="2192"/>
                  <a:pt x="401" y="2210"/>
                  <a:pt x="401" y="2232"/>
                </a:cubicBezTo>
                <a:cubicBezTo>
                  <a:pt x="401" y="2255"/>
                  <a:pt x="383" y="2272"/>
                  <a:pt x="361" y="2272"/>
                </a:cubicBezTo>
                <a:lnTo>
                  <a:pt x="361" y="2272"/>
                </a:lnTo>
                <a:cubicBezTo>
                  <a:pt x="339" y="2272"/>
                  <a:pt x="321" y="2255"/>
                  <a:pt x="321" y="2232"/>
                </a:cubicBezTo>
                <a:cubicBezTo>
                  <a:pt x="321" y="2210"/>
                  <a:pt x="339" y="2192"/>
                  <a:pt x="361" y="2192"/>
                </a:cubicBezTo>
                <a:close/>
                <a:moveTo>
                  <a:pt x="521" y="2192"/>
                </a:moveTo>
                <a:lnTo>
                  <a:pt x="521" y="2192"/>
                </a:lnTo>
                <a:cubicBezTo>
                  <a:pt x="543" y="2192"/>
                  <a:pt x="561" y="2210"/>
                  <a:pt x="561" y="2232"/>
                </a:cubicBezTo>
                <a:cubicBezTo>
                  <a:pt x="561" y="2255"/>
                  <a:pt x="543" y="2272"/>
                  <a:pt x="521" y="2272"/>
                </a:cubicBezTo>
                <a:lnTo>
                  <a:pt x="521" y="2272"/>
                </a:lnTo>
                <a:cubicBezTo>
                  <a:pt x="499" y="2272"/>
                  <a:pt x="481" y="2255"/>
                  <a:pt x="481" y="2232"/>
                </a:cubicBezTo>
                <a:cubicBezTo>
                  <a:pt x="481" y="2210"/>
                  <a:pt x="499" y="2192"/>
                  <a:pt x="521" y="2192"/>
                </a:cubicBezTo>
                <a:close/>
                <a:moveTo>
                  <a:pt x="681" y="2192"/>
                </a:moveTo>
                <a:lnTo>
                  <a:pt x="681" y="2192"/>
                </a:lnTo>
                <a:cubicBezTo>
                  <a:pt x="703" y="2192"/>
                  <a:pt x="721" y="2210"/>
                  <a:pt x="721" y="2232"/>
                </a:cubicBezTo>
                <a:cubicBezTo>
                  <a:pt x="721" y="2255"/>
                  <a:pt x="703" y="2272"/>
                  <a:pt x="681" y="2272"/>
                </a:cubicBezTo>
                <a:lnTo>
                  <a:pt x="681" y="2272"/>
                </a:lnTo>
                <a:cubicBezTo>
                  <a:pt x="659" y="2272"/>
                  <a:pt x="641" y="2255"/>
                  <a:pt x="641" y="2232"/>
                </a:cubicBezTo>
                <a:cubicBezTo>
                  <a:pt x="641" y="2210"/>
                  <a:pt x="659" y="2192"/>
                  <a:pt x="681" y="2192"/>
                </a:cubicBezTo>
                <a:close/>
                <a:moveTo>
                  <a:pt x="841" y="2192"/>
                </a:moveTo>
                <a:lnTo>
                  <a:pt x="841" y="2192"/>
                </a:lnTo>
                <a:cubicBezTo>
                  <a:pt x="863" y="2192"/>
                  <a:pt x="881" y="2210"/>
                  <a:pt x="881" y="2232"/>
                </a:cubicBezTo>
                <a:cubicBezTo>
                  <a:pt x="881" y="2255"/>
                  <a:pt x="863" y="2272"/>
                  <a:pt x="841" y="2272"/>
                </a:cubicBezTo>
                <a:lnTo>
                  <a:pt x="841" y="2272"/>
                </a:lnTo>
                <a:cubicBezTo>
                  <a:pt x="819" y="2272"/>
                  <a:pt x="801" y="2255"/>
                  <a:pt x="801" y="2232"/>
                </a:cubicBezTo>
                <a:cubicBezTo>
                  <a:pt x="801" y="2210"/>
                  <a:pt x="819" y="2192"/>
                  <a:pt x="841" y="2192"/>
                </a:cubicBezTo>
                <a:close/>
                <a:moveTo>
                  <a:pt x="1001" y="2192"/>
                </a:moveTo>
                <a:lnTo>
                  <a:pt x="1001" y="2192"/>
                </a:lnTo>
                <a:cubicBezTo>
                  <a:pt x="1023" y="2192"/>
                  <a:pt x="1041" y="2210"/>
                  <a:pt x="1041" y="2232"/>
                </a:cubicBezTo>
                <a:cubicBezTo>
                  <a:pt x="1041" y="2255"/>
                  <a:pt x="1023" y="2272"/>
                  <a:pt x="1001" y="2272"/>
                </a:cubicBezTo>
                <a:lnTo>
                  <a:pt x="1001" y="2272"/>
                </a:lnTo>
                <a:cubicBezTo>
                  <a:pt x="979" y="2272"/>
                  <a:pt x="961" y="2255"/>
                  <a:pt x="961" y="2232"/>
                </a:cubicBezTo>
                <a:cubicBezTo>
                  <a:pt x="961" y="2210"/>
                  <a:pt x="979" y="2192"/>
                  <a:pt x="1001" y="2192"/>
                </a:cubicBezTo>
                <a:close/>
                <a:moveTo>
                  <a:pt x="1161" y="2192"/>
                </a:moveTo>
                <a:lnTo>
                  <a:pt x="1161" y="2192"/>
                </a:lnTo>
                <a:cubicBezTo>
                  <a:pt x="1183" y="2192"/>
                  <a:pt x="1201" y="2210"/>
                  <a:pt x="1201" y="2232"/>
                </a:cubicBezTo>
                <a:cubicBezTo>
                  <a:pt x="1201" y="2255"/>
                  <a:pt x="1183" y="2272"/>
                  <a:pt x="1161" y="2272"/>
                </a:cubicBezTo>
                <a:lnTo>
                  <a:pt x="1161" y="2272"/>
                </a:lnTo>
                <a:cubicBezTo>
                  <a:pt x="1139" y="2272"/>
                  <a:pt x="1121" y="2255"/>
                  <a:pt x="1121" y="2232"/>
                </a:cubicBezTo>
                <a:cubicBezTo>
                  <a:pt x="1121" y="2210"/>
                  <a:pt x="1139" y="2192"/>
                  <a:pt x="1161" y="2192"/>
                </a:cubicBezTo>
                <a:close/>
                <a:moveTo>
                  <a:pt x="1321" y="2192"/>
                </a:moveTo>
                <a:lnTo>
                  <a:pt x="1321" y="2192"/>
                </a:lnTo>
                <a:cubicBezTo>
                  <a:pt x="1343" y="2192"/>
                  <a:pt x="1361" y="2210"/>
                  <a:pt x="1361" y="2232"/>
                </a:cubicBezTo>
                <a:cubicBezTo>
                  <a:pt x="1361" y="2255"/>
                  <a:pt x="1343" y="2272"/>
                  <a:pt x="1321" y="2272"/>
                </a:cubicBezTo>
                <a:lnTo>
                  <a:pt x="1321" y="2272"/>
                </a:lnTo>
                <a:cubicBezTo>
                  <a:pt x="1299" y="2272"/>
                  <a:pt x="1281" y="2255"/>
                  <a:pt x="1281" y="2232"/>
                </a:cubicBezTo>
                <a:cubicBezTo>
                  <a:pt x="1281" y="2210"/>
                  <a:pt x="1299" y="2192"/>
                  <a:pt x="1321" y="2192"/>
                </a:cubicBezTo>
                <a:close/>
                <a:moveTo>
                  <a:pt x="1481" y="2192"/>
                </a:moveTo>
                <a:lnTo>
                  <a:pt x="1481" y="2192"/>
                </a:lnTo>
                <a:cubicBezTo>
                  <a:pt x="1503" y="2192"/>
                  <a:pt x="1521" y="2210"/>
                  <a:pt x="1521" y="2232"/>
                </a:cubicBezTo>
                <a:cubicBezTo>
                  <a:pt x="1521" y="2255"/>
                  <a:pt x="1503" y="2272"/>
                  <a:pt x="1481" y="2272"/>
                </a:cubicBezTo>
                <a:lnTo>
                  <a:pt x="1481" y="2272"/>
                </a:lnTo>
                <a:cubicBezTo>
                  <a:pt x="1459" y="2272"/>
                  <a:pt x="1441" y="2255"/>
                  <a:pt x="1441" y="2232"/>
                </a:cubicBezTo>
                <a:cubicBezTo>
                  <a:pt x="1441" y="2210"/>
                  <a:pt x="1459" y="2192"/>
                  <a:pt x="1481" y="2192"/>
                </a:cubicBezTo>
                <a:close/>
                <a:moveTo>
                  <a:pt x="1641" y="2192"/>
                </a:moveTo>
                <a:lnTo>
                  <a:pt x="1641" y="2192"/>
                </a:lnTo>
                <a:cubicBezTo>
                  <a:pt x="1663" y="2192"/>
                  <a:pt x="1681" y="2210"/>
                  <a:pt x="1681" y="2232"/>
                </a:cubicBezTo>
                <a:cubicBezTo>
                  <a:pt x="1681" y="2255"/>
                  <a:pt x="1663" y="2272"/>
                  <a:pt x="1641" y="2272"/>
                </a:cubicBezTo>
                <a:lnTo>
                  <a:pt x="1641" y="2272"/>
                </a:lnTo>
                <a:cubicBezTo>
                  <a:pt x="1619" y="2272"/>
                  <a:pt x="1601" y="2255"/>
                  <a:pt x="1601" y="2232"/>
                </a:cubicBezTo>
                <a:cubicBezTo>
                  <a:pt x="1601" y="2210"/>
                  <a:pt x="1619" y="2192"/>
                  <a:pt x="1641" y="2192"/>
                </a:cubicBezTo>
                <a:close/>
                <a:moveTo>
                  <a:pt x="1801" y="2192"/>
                </a:moveTo>
                <a:lnTo>
                  <a:pt x="1801" y="2192"/>
                </a:lnTo>
                <a:cubicBezTo>
                  <a:pt x="1824" y="2192"/>
                  <a:pt x="1841" y="2210"/>
                  <a:pt x="1841" y="2232"/>
                </a:cubicBezTo>
                <a:cubicBezTo>
                  <a:pt x="1841" y="2255"/>
                  <a:pt x="1824" y="2272"/>
                  <a:pt x="1801" y="2272"/>
                </a:cubicBezTo>
                <a:lnTo>
                  <a:pt x="1801" y="2272"/>
                </a:lnTo>
                <a:cubicBezTo>
                  <a:pt x="1779" y="2272"/>
                  <a:pt x="1761" y="2255"/>
                  <a:pt x="1761" y="2232"/>
                </a:cubicBezTo>
                <a:cubicBezTo>
                  <a:pt x="1761" y="2210"/>
                  <a:pt x="1779" y="2192"/>
                  <a:pt x="1801" y="2192"/>
                </a:cubicBezTo>
                <a:close/>
                <a:moveTo>
                  <a:pt x="1961" y="2192"/>
                </a:moveTo>
                <a:lnTo>
                  <a:pt x="1962" y="2192"/>
                </a:lnTo>
                <a:cubicBezTo>
                  <a:pt x="1984" y="2192"/>
                  <a:pt x="2002" y="2210"/>
                  <a:pt x="2002" y="2232"/>
                </a:cubicBezTo>
                <a:cubicBezTo>
                  <a:pt x="2002" y="2255"/>
                  <a:pt x="1984" y="2272"/>
                  <a:pt x="1962" y="2272"/>
                </a:cubicBezTo>
                <a:lnTo>
                  <a:pt x="1961" y="2272"/>
                </a:lnTo>
                <a:cubicBezTo>
                  <a:pt x="1939" y="2272"/>
                  <a:pt x="1921" y="2255"/>
                  <a:pt x="1921" y="2232"/>
                </a:cubicBezTo>
                <a:cubicBezTo>
                  <a:pt x="1921" y="2210"/>
                  <a:pt x="1939" y="2192"/>
                  <a:pt x="1961" y="2192"/>
                </a:cubicBezTo>
                <a:close/>
                <a:moveTo>
                  <a:pt x="2122" y="2192"/>
                </a:moveTo>
                <a:lnTo>
                  <a:pt x="2122" y="2192"/>
                </a:lnTo>
                <a:cubicBezTo>
                  <a:pt x="2144" y="2192"/>
                  <a:pt x="2162" y="2210"/>
                  <a:pt x="2162" y="2232"/>
                </a:cubicBezTo>
                <a:cubicBezTo>
                  <a:pt x="2162" y="2255"/>
                  <a:pt x="2144" y="2272"/>
                  <a:pt x="2122" y="2272"/>
                </a:cubicBezTo>
                <a:lnTo>
                  <a:pt x="2122" y="2272"/>
                </a:lnTo>
                <a:cubicBezTo>
                  <a:pt x="2099" y="2272"/>
                  <a:pt x="2082" y="2255"/>
                  <a:pt x="2082" y="2232"/>
                </a:cubicBezTo>
                <a:cubicBezTo>
                  <a:pt x="2082" y="2210"/>
                  <a:pt x="2099" y="2192"/>
                  <a:pt x="2122" y="2192"/>
                </a:cubicBezTo>
                <a:close/>
                <a:moveTo>
                  <a:pt x="2282" y="2192"/>
                </a:moveTo>
                <a:lnTo>
                  <a:pt x="2282" y="2192"/>
                </a:lnTo>
                <a:cubicBezTo>
                  <a:pt x="2304" y="2192"/>
                  <a:pt x="2322" y="2210"/>
                  <a:pt x="2322" y="2232"/>
                </a:cubicBezTo>
                <a:cubicBezTo>
                  <a:pt x="2322" y="2255"/>
                  <a:pt x="2304" y="2272"/>
                  <a:pt x="2282" y="2272"/>
                </a:cubicBezTo>
                <a:lnTo>
                  <a:pt x="2282" y="2272"/>
                </a:lnTo>
                <a:cubicBezTo>
                  <a:pt x="2259" y="2272"/>
                  <a:pt x="2242" y="2255"/>
                  <a:pt x="2242" y="2232"/>
                </a:cubicBezTo>
                <a:cubicBezTo>
                  <a:pt x="2242" y="2210"/>
                  <a:pt x="2259" y="2192"/>
                  <a:pt x="2282" y="2192"/>
                </a:cubicBezTo>
                <a:close/>
                <a:moveTo>
                  <a:pt x="2442" y="2192"/>
                </a:moveTo>
                <a:lnTo>
                  <a:pt x="2442" y="2192"/>
                </a:lnTo>
                <a:cubicBezTo>
                  <a:pt x="2464" y="2192"/>
                  <a:pt x="2482" y="2210"/>
                  <a:pt x="2482" y="2232"/>
                </a:cubicBezTo>
                <a:cubicBezTo>
                  <a:pt x="2482" y="2255"/>
                  <a:pt x="2464" y="2272"/>
                  <a:pt x="2442" y="2272"/>
                </a:cubicBezTo>
                <a:lnTo>
                  <a:pt x="2442" y="2272"/>
                </a:lnTo>
                <a:cubicBezTo>
                  <a:pt x="2420" y="2272"/>
                  <a:pt x="2402" y="2255"/>
                  <a:pt x="2402" y="2232"/>
                </a:cubicBezTo>
                <a:cubicBezTo>
                  <a:pt x="2402" y="2210"/>
                  <a:pt x="2420" y="2192"/>
                  <a:pt x="2442" y="2192"/>
                </a:cubicBezTo>
                <a:close/>
                <a:moveTo>
                  <a:pt x="2602" y="2192"/>
                </a:moveTo>
                <a:lnTo>
                  <a:pt x="2602" y="2192"/>
                </a:lnTo>
                <a:cubicBezTo>
                  <a:pt x="2624" y="2192"/>
                  <a:pt x="2642" y="2210"/>
                  <a:pt x="2642" y="2232"/>
                </a:cubicBezTo>
                <a:cubicBezTo>
                  <a:pt x="2642" y="2255"/>
                  <a:pt x="2624" y="2272"/>
                  <a:pt x="2602" y="2272"/>
                </a:cubicBezTo>
                <a:lnTo>
                  <a:pt x="2602" y="2272"/>
                </a:lnTo>
                <a:cubicBezTo>
                  <a:pt x="2580" y="2272"/>
                  <a:pt x="2562" y="2255"/>
                  <a:pt x="2562" y="2232"/>
                </a:cubicBezTo>
                <a:cubicBezTo>
                  <a:pt x="2562" y="2210"/>
                  <a:pt x="2580" y="2192"/>
                  <a:pt x="2602" y="2192"/>
                </a:cubicBezTo>
                <a:close/>
                <a:moveTo>
                  <a:pt x="2762" y="2192"/>
                </a:moveTo>
                <a:lnTo>
                  <a:pt x="2762" y="2192"/>
                </a:lnTo>
                <a:cubicBezTo>
                  <a:pt x="2784" y="2192"/>
                  <a:pt x="2802" y="2210"/>
                  <a:pt x="2802" y="2232"/>
                </a:cubicBezTo>
                <a:cubicBezTo>
                  <a:pt x="2802" y="2255"/>
                  <a:pt x="2784" y="2272"/>
                  <a:pt x="2762" y="2272"/>
                </a:cubicBezTo>
                <a:lnTo>
                  <a:pt x="2762" y="2272"/>
                </a:lnTo>
                <a:cubicBezTo>
                  <a:pt x="2740" y="2272"/>
                  <a:pt x="2722" y="2255"/>
                  <a:pt x="2722" y="2232"/>
                </a:cubicBezTo>
                <a:cubicBezTo>
                  <a:pt x="2722" y="2210"/>
                  <a:pt x="2740" y="2192"/>
                  <a:pt x="2762" y="2192"/>
                </a:cubicBezTo>
                <a:close/>
                <a:moveTo>
                  <a:pt x="2922" y="2192"/>
                </a:moveTo>
                <a:lnTo>
                  <a:pt x="2922" y="2192"/>
                </a:lnTo>
                <a:cubicBezTo>
                  <a:pt x="2944" y="2192"/>
                  <a:pt x="2962" y="2210"/>
                  <a:pt x="2962" y="2232"/>
                </a:cubicBezTo>
                <a:cubicBezTo>
                  <a:pt x="2962" y="2255"/>
                  <a:pt x="2944" y="2272"/>
                  <a:pt x="2922" y="2272"/>
                </a:cubicBezTo>
                <a:lnTo>
                  <a:pt x="2922" y="2272"/>
                </a:lnTo>
                <a:cubicBezTo>
                  <a:pt x="2900" y="2272"/>
                  <a:pt x="2882" y="2255"/>
                  <a:pt x="2882" y="2232"/>
                </a:cubicBezTo>
                <a:cubicBezTo>
                  <a:pt x="2882" y="2210"/>
                  <a:pt x="2900" y="2192"/>
                  <a:pt x="2922" y="2192"/>
                </a:cubicBezTo>
                <a:close/>
                <a:moveTo>
                  <a:pt x="3082" y="2192"/>
                </a:moveTo>
                <a:lnTo>
                  <a:pt x="3082" y="2192"/>
                </a:lnTo>
                <a:cubicBezTo>
                  <a:pt x="3104" y="2192"/>
                  <a:pt x="3122" y="2210"/>
                  <a:pt x="3122" y="2232"/>
                </a:cubicBezTo>
                <a:cubicBezTo>
                  <a:pt x="3122" y="2255"/>
                  <a:pt x="3104" y="2272"/>
                  <a:pt x="3082" y="2272"/>
                </a:cubicBezTo>
                <a:lnTo>
                  <a:pt x="3082" y="2272"/>
                </a:lnTo>
                <a:cubicBezTo>
                  <a:pt x="3060" y="2272"/>
                  <a:pt x="3042" y="2255"/>
                  <a:pt x="3042" y="2232"/>
                </a:cubicBezTo>
                <a:cubicBezTo>
                  <a:pt x="3042" y="2210"/>
                  <a:pt x="3060" y="2192"/>
                  <a:pt x="3082" y="2192"/>
                </a:cubicBezTo>
                <a:close/>
                <a:moveTo>
                  <a:pt x="3242" y="2192"/>
                </a:moveTo>
                <a:lnTo>
                  <a:pt x="3242" y="2192"/>
                </a:lnTo>
                <a:cubicBezTo>
                  <a:pt x="3264" y="2192"/>
                  <a:pt x="3282" y="2210"/>
                  <a:pt x="3282" y="2232"/>
                </a:cubicBezTo>
                <a:cubicBezTo>
                  <a:pt x="3282" y="2255"/>
                  <a:pt x="3264" y="2272"/>
                  <a:pt x="3242" y="2272"/>
                </a:cubicBezTo>
                <a:lnTo>
                  <a:pt x="3242" y="2272"/>
                </a:lnTo>
                <a:cubicBezTo>
                  <a:pt x="3220" y="2272"/>
                  <a:pt x="3202" y="2255"/>
                  <a:pt x="3202" y="2232"/>
                </a:cubicBezTo>
                <a:cubicBezTo>
                  <a:pt x="3202" y="2210"/>
                  <a:pt x="3220" y="2192"/>
                  <a:pt x="3242" y="2192"/>
                </a:cubicBezTo>
                <a:close/>
                <a:moveTo>
                  <a:pt x="3402" y="2192"/>
                </a:moveTo>
                <a:lnTo>
                  <a:pt x="3402" y="2192"/>
                </a:lnTo>
                <a:cubicBezTo>
                  <a:pt x="3424" y="2192"/>
                  <a:pt x="3442" y="2210"/>
                  <a:pt x="3442" y="2232"/>
                </a:cubicBezTo>
                <a:cubicBezTo>
                  <a:pt x="3442" y="2255"/>
                  <a:pt x="3424" y="2272"/>
                  <a:pt x="3402" y="2272"/>
                </a:cubicBezTo>
                <a:lnTo>
                  <a:pt x="3402" y="2272"/>
                </a:lnTo>
                <a:cubicBezTo>
                  <a:pt x="3380" y="2272"/>
                  <a:pt x="3362" y="2255"/>
                  <a:pt x="3362" y="2232"/>
                </a:cubicBezTo>
                <a:cubicBezTo>
                  <a:pt x="3362" y="2210"/>
                  <a:pt x="3380" y="2192"/>
                  <a:pt x="3402" y="2192"/>
                </a:cubicBezTo>
                <a:close/>
                <a:moveTo>
                  <a:pt x="3562" y="2192"/>
                </a:moveTo>
                <a:lnTo>
                  <a:pt x="3562" y="2192"/>
                </a:lnTo>
                <a:cubicBezTo>
                  <a:pt x="3584" y="2192"/>
                  <a:pt x="3602" y="2210"/>
                  <a:pt x="3602" y="2232"/>
                </a:cubicBezTo>
                <a:cubicBezTo>
                  <a:pt x="3602" y="2255"/>
                  <a:pt x="3584" y="2272"/>
                  <a:pt x="3562" y="2272"/>
                </a:cubicBezTo>
                <a:lnTo>
                  <a:pt x="3562" y="2272"/>
                </a:lnTo>
                <a:cubicBezTo>
                  <a:pt x="3540" y="2272"/>
                  <a:pt x="3522" y="2255"/>
                  <a:pt x="3522" y="2232"/>
                </a:cubicBezTo>
                <a:cubicBezTo>
                  <a:pt x="3522" y="2210"/>
                  <a:pt x="3540" y="2192"/>
                  <a:pt x="3562" y="2192"/>
                </a:cubicBezTo>
                <a:close/>
                <a:moveTo>
                  <a:pt x="3722" y="2192"/>
                </a:moveTo>
                <a:lnTo>
                  <a:pt x="3722" y="2192"/>
                </a:lnTo>
                <a:cubicBezTo>
                  <a:pt x="3744" y="2192"/>
                  <a:pt x="3762" y="2210"/>
                  <a:pt x="3762" y="2232"/>
                </a:cubicBezTo>
                <a:cubicBezTo>
                  <a:pt x="3762" y="2255"/>
                  <a:pt x="3744" y="2272"/>
                  <a:pt x="3722" y="2272"/>
                </a:cubicBezTo>
                <a:lnTo>
                  <a:pt x="3722" y="2272"/>
                </a:lnTo>
                <a:cubicBezTo>
                  <a:pt x="3700" y="2272"/>
                  <a:pt x="3682" y="2255"/>
                  <a:pt x="3682" y="2232"/>
                </a:cubicBezTo>
                <a:cubicBezTo>
                  <a:pt x="3682" y="2210"/>
                  <a:pt x="3700" y="2192"/>
                  <a:pt x="3722" y="2192"/>
                </a:cubicBezTo>
                <a:close/>
                <a:moveTo>
                  <a:pt x="3882" y="2192"/>
                </a:moveTo>
                <a:lnTo>
                  <a:pt x="3882" y="2192"/>
                </a:lnTo>
                <a:cubicBezTo>
                  <a:pt x="3905" y="2192"/>
                  <a:pt x="3922" y="2210"/>
                  <a:pt x="3922" y="2232"/>
                </a:cubicBezTo>
                <a:cubicBezTo>
                  <a:pt x="3922" y="2255"/>
                  <a:pt x="3905" y="2272"/>
                  <a:pt x="3882" y="2272"/>
                </a:cubicBezTo>
                <a:lnTo>
                  <a:pt x="3882" y="2272"/>
                </a:lnTo>
                <a:cubicBezTo>
                  <a:pt x="3860" y="2272"/>
                  <a:pt x="3842" y="2255"/>
                  <a:pt x="3842" y="2232"/>
                </a:cubicBezTo>
                <a:cubicBezTo>
                  <a:pt x="3842" y="2210"/>
                  <a:pt x="3860" y="2192"/>
                  <a:pt x="3882" y="2192"/>
                </a:cubicBezTo>
                <a:close/>
                <a:moveTo>
                  <a:pt x="4042" y="2192"/>
                </a:moveTo>
                <a:lnTo>
                  <a:pt x="4043" y="2192"/>
                </a:lnTo>
                <a:cubicBezTo>
                  <a:pt x="4065" y="2192"/>
                  <a:pt x="4083" y="2210"/>
                  <a:pt x="4083" y="2232"/>
                </a:cubicBezTo>
                <a:cubicBezTo>
                  <a:pt x="4083" y="2255"/>
                  <a:pt x="4065" y="2272"/>
                  <a:pt x="4043" y="2272"/>
                </a:cubicBezTo>
                <a:lnTo>
                  <a:pt x="4042" y="2272"/>
                </a:lnTo>
                <a:cubicBezTo>
                  <a:pt x="4020" y="2272"/>
                  <a:pt x="4002" y="2255"/>
                  <a:pt x="4002" y="2232"/>
                </a:cubicBezTo>
                <a:cubicBezTo>
                  <a:pt x="4002" y="2210"/>
                  <a:pt x="4020" y="2192"/>
                  <a:pt x="4042" y="2192"/>
                </a:cubicBezTo>
                <a:close/>
                <a:moveTo>
                  <a:pt x="4203" y="2192"/>
                </a:moveTo>
                <a:lnTo>
                  <a:pt x="4203" y="2192"/>
                </a:lnTo>
                <a:cubicBezTo>
                  <a:pt x="4225" y="2192"/>
                  <a:pt x="4243" y="2210"/>
                  <a:pt x="4243" y="2232"/>
                </a:cubicBezTo>
                <a:cubicBezTo>
                  <a:pt x="4243" y="2255"/>
                  <a:pt x="4225" y="2272"/>
                  <a:pt x="4203" y="2272"/>
                </a:cubicBezTo>
                <a:lnTo>
                  <a:pt x="4203" y="2272"/>
                </a:lnTo>
                <a:cubicBezTo>
                  <a:pt x="4180" y="2272"/>
                  <a:pt x="4163" y="2255"/>
                  <a:pt x="4163" y="2232"/>
                </a:cubicBezTo>
                <a:cubicBezTo>
                  <a:pt x="4163" y="2210"/>
                  <a:pt x="4180" y="2192"/>
                  <a:pt x="4203" y="2192"/>
                </a:cubicBezTo>
                <a:close/>
                <a:moveTo>
                  <a:pt x="4363" y="2192"/>
                </a:moveTo>
                <a:lnTo>
                  <a:pt x="4363" y="2192"/>
                </a:lnTo>
                <a:cubicBezTo>
                  <a:pt x="4385" y="2192"/>
                  <a:pt x="4403" y="2210"/>
                  <a:pt x="4403" y="2232"/>
                </a:cubicBezTo>
                <a:cubicBezTo>
                  <a:pt x="4403" y="2255"/>
                  <a:pt x="4385" y="2272"/>
                  <a:pt x="4363" y="2272"/>
                </a:cubicBezTo>
                <a:lnTo>
                  <a:pt x="4363" y="2272"/>
                </a:lnTo>
                <a:cubicBezTo>
                  <a:pt x="4341" y="2272"/>
                  <a:pt x="4323" y="2255"/>
                  <a:pt x="4323" y="2232"/>
                </a:cubicBezTo>
                <a:cubicBezTo>
                  <a:pt x="4323" y="2210"/>
                  <a:pt x="4341" y="2192"/>
                  <a:pt x="4363" y="2192"/>
                </a:cubicBezTo>
                <a:close/>
                <a:moveTo>
                  <a:pt x="4523" y="2192"/>
                </a:moveTo>
                <a:lnTo>
                  <a:pt x="4523" y="2192"/>
                </a:lnTo>
                <a:cubicBezTo>
                  <a:pt x="4545" y="2192"/>
                  <a:pt x="4563" y="2210"/>
                  <a:pt x="4563" y="2232"/>
                </a:cubicBezTo>
                <a:cubicBezTo>
                  <a:pt x="4563" y="2255"/>
                  <a:pt x="4545" y="2272"/>
                  <a:pt x="4523" y="2272"/>
                </a:cubicBezTo>
                <a:lnTo>
                  <a:pt x="4523" y="2272"/>
                </a:lnTo>
                <a:cubicBezTo>
                  <a:pt x="4501" y="2272"/>
                  <a:pt x="4483" y="2255"/>
                  <a:pt x="4483" y="2232"/>
                </a:cubicBezTo>
                <a:cubicBezTo>
                  <a:pt x="4483" y="2210"/>
                  <a:pt x="4501" y="2192"/>
                  <a:pt x="4523" y="2192"/>
                </a:cubicBezTo>
                <a:close/>
                <a:moveTo>
                  <a:pt x="4683" y="2192"/>
                </a:moveTo>
                <a:lnTo>
                  <a:pt x="4683" y="2192"/>
                </a:lnTo>
                <a:cubicBezTo>
                  <a:pt x="4705" y="2192"/>
                  <a:pt x="4723" y="2210"/>
                  <a:pt x="4723" y="2232"/>
                </a:cubicBezTo>
                <a:cubicBezTo>
                  <a:pt x="4723" y="2255"/>
                  <a:pt x="4705" y="2272"/>
                  <a:pt x="4683" y="2272"/>
                </a:cubicBezTo>
                <a:lnTo>
                  <a:pt x="4683" y="2272"/>
                </a:lnTo>
                <a:cubicBezTo>
                  <a:pt x="4661" y="2272"/>
                  <a:pt x="4643" y="2255"/>
                  <a:pt x="4643" y="2232"/>
                </a:cubicBezTo>
                <a:cubicBezTo>
                  <a:pt x="4643" y="2210"/>
                  <a:pt x="4661" y="2192"/>
                  <a:pt x="4683" y="2192"/>
                </a:cubicBezTo>
                <a:close/>
                <a:moveTo>
                  <a:pt x="4843" y="2192"/>
                </a:moveTo>
                <a:lnTo>
                  <a:pt x="4843" y="2192"/>
                </a:lnTo>
                <a:cubicBezTo>
                  <a:pt x="4865" y="2192"/>
                  <a:pt x="4883" y="2210"/>
                  <a:pt x="4883" y="2232"/>
                </a:cubicBezTo>
                <a:cubicBezTo>
                  <a:pt x="4883" y="2255"/>
                  <a:pt x="4865" y="2272"/>
                  <a:pt x="4843" y="2272"/>
                </a:cubicBezTo>
                <a:lnTo>
                  <a:pt x="4843" y="2272"/>
                </a:lnTo>
                <a:cubicBezTo>
                  <a:pt x="4821" y="2272"/>
                  <a:pt x="4803" y="2255"/>
                  <a:pt x="4803" y="2232"/>
                </a:cubicBezTo>
                <a:cubicBezTo>
                  <a:pt x="4803" y="2210"/>
                  <a:pt x="4821" y="2192"/>
                  <a:pt x="4843" y="2192"/>
                </a:cubicBezTo>
                <a:close/>
                <a:moveTo>
                  <a:pt x="5003" y="2192"/>
                </a:moveTo>
                <a:lnTo>
                  <a:pt x="5003" y="2192"/>
                </a:lnTo>
                <a:cubicBezTo>
                  <a:pt x="5025" y="2192"/>
                  <a:pt x="5043" y="2210"/>
                  <a:pt x="5043" y="2232"/>
                </a:cubicBezTo>
                <a:cubicBezTo>
                  <a:pt x="5043" y="2255"/>
                  <a:pt x="5025" y="2272"/>
                  <a:pt x="5003" y="2272"/>
                </a:cubicBezTo>
                <a:lnTo>
                  <a:pt x="5003" y="2272"/>
                </a:lnTo>
                <a:cubicBezTo>
                  <a:pt x="4981" y="2272"/>
                  <a:pt x="4963" y="2255"/>
                  <a:pt x="4963" y="2232"/>
                </a:cubicBezTo>
                <a:cubicBezTo>
                  <a:pt x="4963" y="2210"/>
                  <a:pt x="4981" y="2192"/>
                  <a:pt x="5003" y="2192"/>
                </a:cubicBezTo>
                <a:close/>
                <a:moveTo>
                  <a:pt x="5163" y="2192"/>
                </a:moveTo>
                <a:lnTo>
                  <a:pt x="5163" y="2192"/>
                </a:lnTo>
                <a:cubicBezTo>
                  <a:pt x="5185" y="2192"/>
                  <a:pt x="5203" y="2210"/>
                  <a:pt x="5203" y="2232"/>
                </a:cubicBezTo>
                <a:cubicBezTo>
                  <a:pt x="5203" y="2255"/>
                  <a:pt x="5185" y="2272"/>
                  <a:pt x="5163" y="2272"/>
                </a:cubicBezTo>
                <a:lnTo>
                  <a:pt x="5163" y="2272"/>
                </a:lnTo>
                <a:cubicBezTo>
                  <a:pt x="5141" y="2272"/>
                  <a:pt x="5123" y="2255"/>
                  <a:pt x="5123" y="2232"/>
                </a:cubicBezTo>
                <a:cubicBezTo>
                  <a:pt x="5123" y="2210"/>
                  <a:pt x="5141" y="2192"/>
                  <a:pt x="5163" y="2192"/>
                </a:cubicBezTo>
                <a:close/>
                <a:moveTo>
                  <a:pt x="5323" y="2192"/>
                </a:moveTo>
                <a:lnTo>
                  <a:pt x="5323" y="2192"/>
                </a:lnTo>
                <a:cubicBezTo>
                  <a:pt x="5345" y="2192"/>
                  <a:pt x="5363" y="2210"/>
                  <a:pt x="5363" y="2232"/>
                </a:cubicBezTo>
                <a:cubicBezTo>
                  <a:pt x="5363" y="2255"/>
                  <a:pt x="5345" y="2272"/>
                  <a:pt x="5323" y="2272"/>
                </a:cubicBezTo>
                <a:lnTo>
                  <a:pt x="5323" y="2272"/>
                </a:lnTo>
                <a:cubicBezTo>
                  <a:pt x="5301" y="2272"/>
                  <a:pt x="5283" y="2255"/>
                  <a:pt x="5283" y="2232"/>
                </a:cubicBezTo>
                <a:cubicBezTo>
                  <a:pt x="5283" y="2210"/>
                  <a:pt x="5301" y="2192"/>
                  <a:pt x="5323" y="2192"/>
                </a:cubicBezTo>
                <a:close/>
                <a:moveTo>
                  <a:pt x="5483" y="2192"/>
                </a:moveTo>
                <a:lnTo>
                  <a:pt x="5483" y="2192"/>
                </a:lnTo>
                <a:cubicBezTo>
                  <a:pt x="5505" y="2192"/>
                  <a:pt x="5523" y="2210"/>
                  <a:pt x="5523" y="2232"/>
                </a:cubicBezTo>
                <a:cubicBezTo>
                  <a:pt x="5523" y="2255"/>
                  <a:pt x="5505" y="2272"/>
                  <a:pt x="5483" y="2272"/>
                </a:cubicBezTo>
                <a:lnTo>
                  <a:pt x="5483" y="2272"/>
                </a:lnTo>
                <a:cubicBezTo>
                  <a:pt x="5461" y="2272"/>
                  <a:pt x="5443" y="2255"/>
                  <a:pt x="5443" y="2232"/>
                </a:cubicBezTo>
                <a:cubicBezTo>
                  <a:pt x="5443" y="2210"/>
                  <a:pt x="5461" y="2192"/>
                  <a:pt x="5483" y="2192"/>
                </a:cubicBezTo>
                <a:close/>
                <a:moveTo>
                  <a:pt x="5643" y="2192"/>
                </a:moveTo>
                <a:lnTo>
                  <a:pt x="5643" y="2192"/>
                </a:lnTo>
                <a:cubicBezTo>
                  <a:pt x="5665" y="2192"/>
                  <a:pt x="5683" y="2210"/>
                  <a:pt x="5683" y="2232"/>
                </a:cubicBezTo>
                <a:cubicBezTo>
                  <a:pt x="5683" y="2255"/>
                  <a:pt x="5665" y="2272"/>
                  <a:pt x="5643" y="2272"/>
                </a:cubicBezTo>
                <a:lnTo>
                  <a:pt x="5643" y="2272"/>
                </a:lnTo>
                <a:cubicBezTo>
                  <a:pt x="5621" y="2272"/>
                  <a:pt x="5603" y="2255"/>
                  <a:pt x="5603" y="2232"/>
                </a:cubicBezTo>
                <a:cubicBezTo>
                  <a:pt x="5603" y="2210"/>
                  <a:pt x="5621" y="2192"/>
                  <a:pt x="5643" y="2192"/>
                </a:cubicBezTo>
                <a:close/>
                <a:moveTo>
                  <a:pt x="5803" y="2192"/>
                </a:moveTo>
                <a:lnTo>
                  <a:pt x="5803" y="2192"/>
                </a:lnTo>
                <a:cubicBezTo>
                  <a:pt x="5826" y="2192"/>
                  <a:pt x="5843" y="2210"/>
                  <a:pt x="5843" y="2232"/>
                </a:cubicBezTo>
                <a:cubicBezTo>
                  <a:pt x="5843" y="2255"/>
                  <a:pt x="5826" y="2272"/>
                  <a:pt x="5803" y="2272"/>
                </a:cubicBezTo>
                <a:lnTo>
                  <a:pt x="5803" y="2272"/>
                </a:lnTo>
                <a:cubicBezTo>
                  <a:pt x="5781" y="2272"/>
                  <a:pt x="5763" y="2255"/>
                  <a:pt x="5763" y="2232"/>
                </a:cubicBezTo>
                <a:cubicBezTo>
                  <a:pt x="5763" y="2210"/>
                  <a:pt x="5781" y="2192"/>
                  <a:pt x="5803" y="2192"/>
                </a:cubicBezTo>
                <a:close/>
                <a:moveTo>
                  <a:pt x="5963" y="2192"/>
                </a:moveTo>
                <a:lnTo>
                  <a:pt x="5963" y="2192"/>
                </a:lnTo>
                <a:cubicBezTo>
                  <a:pt x="5986" y="2192"/>
                  <a:pt x="6003" y="2210"/>
                  <a:pt x="6003" y="2232"/>
                </a:cubicBezTo>
                <a:cubicBezTo>
                  <a:pt x="6003" y="2255"/>
                  <a:pt x="5986" y="2272"/>
                  <a:pt x="5963" y="2272"/>
                </a:cubicBezTo>
                <a:lnTo>
                  <a:pt x="5963" y="2272"/>
                </a:lnTo>
                <a:cubicBezTo>
                  <a:pt x="5941" y="2272"/>
                  <a:pt x="5923" y="2255"/>
                  <a:pt x="5923" y="2232"/>
                </a:cubicBezTo>
                <a:cubicBezTo>
                  <a:pt x="5923" y="2210"/>
                  <a:pt x="5941" y="2192"/>
                  <a:pt x="5963" y="2192"/>
                </a:cubicBezTo>
                <a:close/>
                <a:moveTo>
                  <a:pt x="6123" y="2192"/>
                </a:moveTo>
                <a:lnTo>
                  <a:pt x="6124" y="2192"/>
                </a:lnTo>
                <a:cubicBezTo>
                  <a:pt x="6146" y="2192"/>
                  <a:pt x="6164" y="2210"/>
                  <a:pt x="6164" y="2232"/>
                </a:cubicBezTo>
                <a:cubicBezTo>
                  <a:pt x="6164" y="2255"/>
                  <a:pt x="6146" y="2272"/>
                  <a:pt x="6124" y="2272"/>
                </a:cubicBezTo>
                <a:lnTo>
                  <a:pt x="6123" y="2272"/>
                </a:lnTo>
                <a:cubicBezTo>
                  <a:pt x="6101" y="2272"/>
                  <a:pt x="6083" y="2255"/>
                  <a:pt x="6083" y="2232"/>
                </a:cubicBezTo>
                <a:cubicBezTo>
                  <a:pt x="6083" y="2210"/>
                  <a:pt x="6101" y="2192"/>
                  <a:pt x="6123" y="2192"/>
                </a:cubicBezTo>
                <a:close/>
                <a:moveTo>
                  <a:pt x="6284" y="2192"/>
                </a:moveTo>
                <a:lnTo>
                  <a:pt x="6284" y="2192"/>
                </a:lnTo>
                <a:cubicBezTo>
                  <a:pt x="6306" y="2192"/>
                  <a:pt x="6324" y="2210"/>
                  <a:pt x="6324" y="2232"/>
                </a:cubicBezTo>
                <a:cubicBezTo>
                  <a:pt x="6324" y="2255"/>
                  <a:pt x="6306" y="2272"/>
                  <a:pt x="6284" y="2272"/>
                </a:cubicBezTo>
                <a:lnTo>
                  <a:pt x="6284" y="2272"/>
                </a:lnTo>
                <a:cubicBezTo>
                  <a:pt x="6261" y="2272"/>
                  <a:pt x="6244" y="2255"/>
                  <a:pt x="6244" y="2232"/>
                </a:cubicBezTo>
                <a:cubicBezTo>
                  <a:pt x="6244" y="2210"/>
                  <a:pt x="6261" y="2192"/>
                  <a:pt x="6284" y="2192"/>
                </a:cubicBezTo>
                <a:close/>
                <a:moveTo>
                  <a:pt x="6444" y="2192"/>
                </a:moveTo>
                <a:lnTo>
                  <a:pt x="6444" y="2192"/>
                </a:lnTo>
                <a:cubicBezTo>
                  <a:pt x="6466" y="2192"/>
                  <a:pt x="6484" y="2210"/>
                  <a:pt x="6484" y="2232"/>
                </a:cubicBezTo>
                <a:cubicBezTo>
                  <a:pt x="6484" y="2255"/>
                  <a:pt x="6466" y="2272"/>
                  <a:pt x="6444" y="2272"/>
                </a:cubicBezTo>
                <a:lnTo>
                  <a:pt x="6444" y="2272"/>
                </a:lnTo>
                <a:cubicBezTo>
                  <a:pt x="6422" y="2272"/>
                  <a:pt x="6404" y="2255"/>
                  <a:pt x="6404" y="2232"/>
                </a:cubicBezTo>
                <a:cubicBezTo>
                  <a:pt x="6404" y="2210"/>
                  <a:pt x="6422" y="2192"/>
                  <a:pt x="6444" y="2192"/>
                </a:cubicBezTo>
                <a:close/>
                <a:moveTo>
                  <a:pt x="6604" y="2192"/>
                </a:moveTo>
                <a:lnTo>
                  <a:pt x="6604" y="2192"/>
                </a:lnTo>
                <a:cubicBezTo>
                  <a:pt x="6626" y="2192"/>
                  <a:pt x="6644" y="2210"/>
                  <a:pt x="6644" y="2232"/>
                </a:cubicBezTo>
                <a:cubicBezTo>
                  <a:pt x="6644" y="2255"/>
                  <a:pt x="6626" y="2272"/>
                  <a:pt x="6604" y="2272"/>
                </a:cubicBezTo>
                <a:lnTo>
                  <a:pt x="6604" y="2272"/>
                </a:lnTo>
                <a:cubicBezTo>
                  <a:pt x="6582" y="2272"/>
                  <a:pt x="6564" y="2255"/>
                  <a:pt x="6564" y="2232"/>
                </a:cubicBezTo>
                <a:cubicBezTo>
                  <a:pt x="6564" y="2210"/>
                  <a:pt x="6582" y="2192"/>
                  <a:pt x="6604" y="2192"/>
                </a:cubicBezTo>
                <a:close/>
                <a:moveTo>
                  <a:pt x="6764" y="2192"/>
                </a:moveTo>
                <a:lnTo>
                  <a:pt x="6764" y="2192"/>
                </a:lnTo>
                <a:cubicBezTo>
                  <a:pt x="6786" y="2192"/>
                  <a:pt x="6804" y="2210"/>
                  <a:pt x="6804" y="2232"/>
                </a:cubicBezTo>
                <a:cubicBezTo>
                  <a:pt x="6804" y="2255"/>
                  <a:pt x="6786" y="2272"/>
                  <a:pt x="6764" y="2272"/>
                </a:cubicBezTo>
                <a:lnTo>
                  <a:pt x="6764" y="2272"/>
                </a:lnTo>
                <a:cubicBezTo>
                  <a:pt x="6742" y="2272"/>
                  <a:pt x="6724" y="2255"/>
                  <a:pt x="6724" y="2232"/>
                </a:cubicBezTo>
                <a:cubicBezTo>
                  <a:pt x="6724" y="2210"/>
                  <a:pt x="6742" y="2192"/>
                  <a:pt x="6764" y="2192"/>
                </a:cubicBezTo>
                <a:close/>
                <a:moveTo>
                  <a:pt x="6924" y="2192"/>
                </a:moveTo>
                <a:lnTo>
                  <a:pt x="6924" y="2192"/>
                </a:lnTo>
                <a:cubicBezTo>
                  <a:pt x="6946" y="2192"/>
                  <a:pt x="6964" y="2210"/>
                  <a:pt x="6964" y="2232"/>
                </a:cubicBezTo>
                <a:cubicBezTo>
                  <a:pt x="6964" y="2255"/>
                  <a:pt x="6946" y="2272"/>
                  <a:pt x="6924" y="2272"/>
                </a:cubicBezTo>
                <a:lnTo>
                  <a:pt x="6924" y="2272"/>
                </a:lnTo>
                <a:cubicBezTo>
                  <a:pt x="6902" y="2272"/>
                  <a:pt x="6884" y="2255"/>
                  <a:pt x="6884" y="2232"/>
                </a:cubicBezTo>
                <a:cubicBezTo>
                  <a:pt x="6884" y="2210"/>
                  <a:pt x="6902" y="2192"/>
                  <a:pt x="6924" y="2192"/>
                </a:cubicBezTo>
                <a:close/>
                <a:moveTo>
                  <a:pt x="7084" y="2192"/>
                </a:moveTo>
                <a:lnTo>
                  <a:pt x="7084" y="2192"/>
                </a:lnTo>
                <a:cubicBezTo>
                  <a:pt x="7106" y="2192"/>
                  <a:pt x="7124" y="2210"/>
                  <a:pt x="7124" y="2232"/>
                </a:cubicBezTo>
                <a:cubicBezTo>
                  <a:pt x="7124" y="2255"/>
                  <a:pt x="7106" y="2272"/>
                  <a:pt x="7084" y="2272"/>
                </a:cubicBezTo>
                <a:lnTo>
                  <a:pt x="7084" y="2272"/>
                </a:lnTo>
                <a:cubicBezTo>
                  <a:pt x="7062" y="2272"/>
                  <a:pt x="7044" y="2255"/>
                  <a:pt x="7044" y="2232"/>
                </a:cubicBezTo>
                <a:cubicBezTo>
                  <a:pt x="7044" y="2210"/>
                  <a:pt x="7062" y="2192"/>
                  <a:pt x="7084" y="2192"/>
                </a:cubicBezTo>
                <a:close/>
                <a:moveTo>
                  <a:pt x="7244" y="2192"/>
                </a:moveTo>
                <a:lnTo>
                  <a:pt x="7244" y="2192"/>
                </a:lnTo>
                <a:cubicBezTo>
                  <a:pt x="7266" y="2192"/>
                  <a:pt x="7284" y="2210"/>
                  <a:pt x="7284" y="2232"/>
                </a:cubicBezTo>
                <a:cubicBezTo>
                  <a:pt x="7284" y="2255"/>
                  <a:pt x="7266" y="2272"/>
                  <a:pt x="7244" y="2272"/>
                </a:cubicBezTo>
                <a:lnTo>
                  <a:pt x="7244" y="2272"/>
                </a:lnTo>
                <a:cubicBezTo>
                  <a:pt x="7222" y="2272"/>
                  <a:pt x="7204" y="2255"/>
                  <a:pt x="7204" y="2232"/>
                </a:cubicBezTo>
                <a:cubicBezTo>
                  <a:pt x="7204" y="2210"/>
                  <a:pt x="7222" y="2192"/>
                  <a:pt x="7244" y="2192"/>
                </a:cubicBezTo>
                <a:close/>
                <a:moveTo>
                  <a:pt x="7404" y="2192"/>
                </a:moveTo>
                <a:lnTo>
                  <a:pt x="7404" y="2192"/>
                </a:lnTo>
                <a:cubicBezTo>
                  <a:pt x="7426" y="2192"/>
                  <a:pt x="7444" y="2210"/>
                  <a:pt x="7444" y="2232"/>
                </a:cubicBezTo>
                <a:cubicBezTo>
                  <a:pt x="7444" y="2255"/>
                  <a:pt x="7426" y="2272"/>
                  <a:pt x="7404" y="2272"/>
                </a:cubicBezTo>
                <a:lnTo>
                  <a:pt x="7404" y="2272"/>
                </a:lnTo>
                <a:cubicBezTo>
                  <a:pt x="7382" y="2272"/>
                  <a:pt x="7364" y="2255"/>
                  <a:pt x="7364" y="2232"/>
                </a:cubicBezTo>
                <a:cubicBezTo>
                  <a:pt x="7364" y="2210"/>
                  <a:pt x="7382" y="2192"/>
                  <a:pt x="7404" y="2192"/>
                </a:cubicBezTo>
                <a:close/>
                <a:moveTo>
                  <a:pt x="7564" y="2192"/>
                </a:moveTo>
                <a:lnTo>
                  <a:pt x="7564" y="2192"/>
                </a:lnTo>
                <a:cubicBezTo>
                  <a:pt x="7586" y="2192"/>
                  <a:pt x="7604" y="2210"/>
                  <a:pt x="7604" y="2232"/>
                </a:cubicBezTo>
                <a:cubicBezTo>
                  <a:pt x="7604" y="2255"/>
                  <a:pt x="7586" y="2272"/>
                  <a:pt x="7564" y="2272"/>
                </a:cubicBezTo>
                <a:lnTo>
                  <a:pt x="7564" y="2272"/>
                </a:lnTo>
                <a:cubicBezTo>
                  <a:pt x="7542" y="2272"/>
                  <a:pt x="7524" y="2255"/>
                  <a:pt x="7524" y="2232"/>
                </a:cubicBezTo>
                <a:cubicBezTo>
                  <a:pt x="7524" y="2210"/>
                  <a:pt x="7542" y="2192"/>
                  <a:pt x="7564" y="2192"/>
                </a:cubicBezTo>
                <a:close/>
                <a:moveTo>
                  <a:pt x="7724" y="2192"/>
                </a:moveTo>
                <a:lnTo>
                  <a:pt x="7724" y="2192"/>
                </a:lnTo>
                <a:cubicBezTo>
                  <a:pt x="7746" y="2192"/>
                  <a:pt x="7764" y="2210"/>
                  <a:pt x="7764" y="2232"/>
                </a:cubicBezTo>
                <a:cubicBezTo>
                  <a:pt x="7764" y="2255"/>
                  <a:pt x="7746" y="2272"/>
                  <a:pt x="7724" y="2272"/>
                </a:cubicBezTo>
                <a:lnTo>
                  <a:pt x="7724" y="2272"/>
                </a:lnTo>
                <a:cubicBezTo>
                  <a:pt x="7702" y="2272"/>
                  <a:pt x="7684" y="2255"/>
                  <a:pt x="7684" y="2232"/>
                </a:cubicBezTo>
                <a:cubicBezTo>
                  <a:pt x="7684" y="2210"/>
                  <a:pt x="7702" y="2192"/>
                  <a:pt x="7724" y="2192"/>
                </a:cubicBezTo>
                <a:close/>
                <a:moveTo>
                  <a:pt x="7884" y="2192"/>
                </a:moveTo>
                <a:lnTo>
                  <a:pt x="7884" y="2192"/>
                </a:lnTo>
                <a:cubicBezTo>
                  <a:pt x="7907" y="2192"/>
                  <a:pt x="7924" y="2210"/>
                  <a:pt x="7924" y="2232"/>
                </a:cubicBezTo>
                <a:cubicBezTo>
                  <a:pt x="7924" y="2255"/>
                  <a:pt x="7907" y="2272"/>
                  <a:pt x="7884" y="2272"/>
                </a:cubicBezTo>
                <a:lnTo>
                  <a:pt x="7884" y="2272"/>
                </a:lnTo>
                <a:cubicBezTo>
                  <a:pt x="7862" y="2272"/>
                  <a:pt x="7844" y="2255"/>
                  <a:pt x="7844" y="2232"/>
                </a:cubicBezTo>
                <a:cubicBezTo>
                  <a:pt x="7844" y="2210"/>
                  <a:pt x="7862" y="2192"/>
                  <a:pt x="7884" y="2192"/>
                </a:cubicBezTo>
                <a:close/>
                <a:moveTo>
                  <a:pt x="8044" y="2192"/>
                </a:moveTo>
                <a:lnTo>
                  <a:pt x="8045" y="2192"/>
                </a:lnTo>
                <a:cubicBezTo>
                  <a:pt x="8067" y="2192"/>
                  <a:pt x="8085" y="2210"/>
                  <a:pt x="8085" y="2232"/>
                </a:cubicBezTo>
                <a:cubicBezTo>
                  <a:pt x="8085" y="2255"/>
                  <a:pt x="8067" y="2272"/>
                  <a:pt x="8045" y="2272"/>
                </a:cubicBezTo>
                <a:lnTo>
                  <a:pt x="8044" y="2272"/>
                </a:lnTo>
                <a:cubicBezTo>
                  <a:pt x="8022" y="2272"/>
                  <a:pt x="8004" y="2255"/>
                  <a:pt x="8004" y="2232"/>
                </a:cubicBezTo>
                <a:cubicBezTo>
                  <a:pt x="8004" y="2210"/>
                  <a:pt x="8022" y="2192"/>
                  <a:pt x="8044" y="2192"/>
                </a:cubicBezTo>
                <a:close/>
                <a:moveTo>
                  <a:pt x="8205" y="2192"/>
                </a:moveTo>
                <a:lnTo>
                  <a:pt x="8205" y="2192"/>
                </a:lnTo>
                <a:cubicBezTo>
                  <a:pt x="8227" y="2192"/>
                  <a:pt x="8245" y="2210"/>
                  <a:pt x="8245" y="2232"/>
                </a:cubicBezTo>
                <a:cubicBezTo>
                  <a:pt x="8245" y="2255"/>
                  <a:pt x="8227" y="2272"/>
                  <a:pt x="8205" y="2272"/>
                </a:cubicBezTo>
                <a:lnTo>
                  <a:pt x="8205" y="2272"/>
                </a:lnTo>
                <a:cubicBezTo>
                  <a:pt x="8182" y="2272"/>
                  <a:pt x="8165" y="2255"/>
                  <a:pt x="8165" y="2232"/>
                </a:cubicBezTo>
                <a:cubicBezTo>
                  <a:pt x="8165" y="2210"/>
                  <a:pt x="8182" y="2192"/>
                  <a:pt x="8205" y="2192"/>
                </a:cubicBezTo>
                <a:close/>
                <a:moveTo>
                  <a:pt x="8365" y="2192"/>
                </a:moveTo>
                <a:lnTo>
                  <a:pt x="8365" y="2192"/>
                </a:lnTo>
                <a:cubicBezTo>
                  <a:pt x="8387" y="2192"/>
                  <a:pt x="8405" y="2210"/>
                  <a:pt x="8405" y="2232"/>
                </a:cubicBezTo>
                <a:cubicBezTo>
                  <a:pt x="8405" y="2255"/>
                  <a:pt x="8387" y="2272"/>
                  <a:pt x="8365" y="2272"/>
                </a:cubicBezTo>
                <a:lnTo>
                  <a:pt x="8365" y="2272"/>
                </a:lnTo>
                <a:cubicBezTo>
                  <a:pt x="8343" y="2272"/>
                  <a:pt x="8325" y="2255"/>
                  <a:pt x="8325" y="2232"/>
                </a:cubicBezTo>
                <a:cubicBezTo>
                  <a:pt x="8325" y="2210"/>
                  <a:pt x="8343" y="2192"/>
                  <a:pt x="8365" y="2192"/>
                </a:cubicBezTo>
                <a:close/>
                <a:moveTo>
                  <a:pt x="8525" y="2192"/>
                </a:moveTo>
                <a:lnTo>
                  <a:pt x="8525" y="2192"/>
                </a:lnTo>
                <a:cubicBezTo>
                  <a:pt x="8547" y="2192"/>
                  <a:pt x="8565" y="2210"/>
                  <a:pt x="8565" y="2232"/>
                </a:cubicBezTo>
                <a:cubicBezTo>
                  <a:pt x="8565" y="2255"/>
                  <a:pt x="8547" y="2272"/>
                  <a:pt x="8525" y="2272"/>
                </a:cubicBezTo>
                <a:lnTo>
                  <a:pt x="8525" y="2272"/>
                </a:lnTo>
                <a:cubicBezTo>
                  <a:pt x="8503" y="2272"/>
                  <a:pt x="8485" y="2255"/>
                  <a:pt x="8485" y="2232"/>
                </a:cubicBezTo>
                <a:cubicBezTo>
                  <a:pt x="8485" y="2210"/>
                  <a:pt x="8503" y="2192"/>
                  <a:pt x="8525" y="2192"/>
                </a:cubicBezTo>
                <a:close/>
                <a:moveTo>
                  <a:pt x="8685" y="2192"/>
                </a:moveTo>
                <a:lnTo>
                  <a:pt x="8685" y="2192"/>
                </a:lnTo>
                <a:cubicBezTo>
                  <a:pt x="8707" y="2192"/>
                  <a:pt x="8725" y="2210"/>
                  <a:pt x="8725" y="2232"/>
                </a:cubicBezTo>
                <a:cubicBezTo>
                  <a:pt x="8725" y="2255"/>
                  <a:pt x="8707" y="2272"/>
                  <a:pt x="8685" y="2272"/>
                </a:cubicBezTo>
                <a:lnTo>
                  <a:pt x="8685" y="2272"/>
                </a:lnTo>
                <a:cubicBezTo>
                  <a:pt x="8663" y="2272"/>
                  <a:pt x="8645" y="2255"/>
                  <a:pt x="8645" y="2232"/>
                </a:cubicBezTo>
                <a:cubicBezTo>
                  <a:pt x="8645" y="2210"/>
                  <a:pt x="8663" y="2192"/>
                  <a:pt x="8685" y="2192"/>
                </a:cubicBezTo>
                <a:close/>
                <a:moveTo>
                  <a:pt x="8845" y="2192"/>
                </a:moveTo>
                <a:lnTo>
                  <a:pt x="8845" y="2192"/>
                </a:lnTo>
                <a:cubicBezTo>
                  <a:pt x="8867" y="2192"/>
                  <a:pt x="8885" y="2210"/>
                  <a:pt x="8885" y="2232"/>
                </a:cubicBezTo>
                <a:cubicBezTo>
                  <a:pt x="8885" y="2255"/>
                  <a:pt x="8867" y="2272"/>
                  <a:pt x="8845" y="2272"/>
                </a:cubicBezTo>
                <a:lnTo>
                  <a:pt x="8845" y="2272"/>
                </a:lnTo>
                <a:cubicBezTo>
                  <a:pt x="8823" y="2272"/>
                  <a:pt x="8805" y="2255"/>
                  <a:pt x="8805" y="2232"/>
                </a:cubicBezTo>
                <a:cubicBezTo>
                  <a:pt x="8805" y="2210"/>
                  <a:pt x="8823" y="2192"/>
                  <a:pt x="8845" y="2192"/>
                </a:cubicBezTo>
                <a:close/>
                <a:moveTo>
                  <a:pt x="9005" y="2192"/>
                </a:moveTo>
                <a:lnTo>
                  <a:pt x="9005" y="2192"/>
                </a:lnTo>
                <a:cubicBezTo>
                  <a:pt x="9027" y="2192"/>
                  <a:pt x="9045" y="2210"/>
                  <a:pt x="9045" y="2232"/>
                </a:cubicBezTo>
                <a:cubicBezTo>
                  <a:pt x="9045" y="2255"/>
                  <a:pt x="9027" y="2272"/>
                  <a:pt x="9005" y="2272"/>
                </a:cubicBezTo>
                <a:lnTo>
                  <a:pt x="9005" y="2272"/>
                </a:lnTo>
                <a:cubicBezTo>
                  <a:pt x="8983" y="2272"/>
                  <a:pt x="8965" y="2255"/>
                  <a:pt x="8965" y="2232"/>
                </a:cubicBezTo>
                <a:cubicBezTo>
                  <a:pt x="8965" y="2210"/>
                  <a:pt x="8983" y="2192"/>
                  <a:pt x="9005" y="2192"/>
                </a:cubicBezTo>
                <a:close/>
                <a:moveTo>
                  <a:pt x="9165" y="2192"/>
                </a:moveTo>
                <a:lnTo>
                  <a:pt x="9165" y="2192"/>
                </a:lnTo>
                <a:cubicBezTo>
                  <a:pt x="9187" y="2192"/>
                  <a:pt x="9205" y="2210"/>
                  <a:pt x="9205" y="2232"/>
                </a:cubicBezTo>
                <a:cubicBezTo>
                  <a:pt x="9205" y="2255"/>
                  <a:pt x="9187" y="2272"/>
                  <a:pt x="9165" y="2272"/>
                </a:cubicBezTo>
                <a:lnTo>
                  <a:pt x="9165" y="2272"/>
                </a:lnTo>
                <a:cubicBezTo>
                  <a:pt x="9143" y="2272"/>
                  <a:pt x="9125" y="2255"/>
                  <a:pt x="9125" y="2232"/>
                </a:cubicBezTo>
                <a:cubicBezTo>
                  <a:pt x="9125" y="2210"/>
                  <a:pt x="9143" y="2192"/>
                  <a:pt x="9165" y="2192"/>
                </a:cubicBezTo>
                <a:close/>
                <a:moveTo>
                  <a:pt x="9325" y="2192"/>
                </a:moveTo>
                <a:lnTo>
                  <a:pt x="9325" y="2192"/>
                </a:lnTo>
                <a:cubicBezTo>
                  <a:pt x="9347" y="2192"/>
                  <a:pt x="9365" y="2210"/>
                  <a:pt x="9365" y="2232"/>
                </a:cubicBezTo>
                <a:cubicBezTo>
                  <a:pt x="9365" y="2255"/>
                  <a:pt x="9347" y="2272"/>
                  <a:pt x="9325" y="2272"/>
                </a:cubicBezTo>
                <a:lnTo>
                  <a:pt x="9325" y="2272"/>
                </a:lnTo>
                <a:cubicBezTo>
                  <a:pt x="9303" y="2272"/>
                  <a:pt x="9285" y="2255"/>
                  <a:pt x="9285" y="2232"/>
                </a:cubicBezTo>
                <a:cubicBezTo>
                  <a:pt x="9285" y="2210"/>
                  <a:pt x="9303" y="2192"/>
                  <a:pt x="9325" y="2192"/>
                </a:cubicBezTo>
                <a:close/>
                <a:moveTo>
                  <a:pt x="9485" y="2192"/>
                </a:moveTo>
                <a:lnTo>
                  <a:pt x="9485" y="2192"/>
                </a:lnTo>
                <a:cubicBezTo>
                  <a:pt x="9507" y="2192"/>
                  <a:pt x="9525" y="2210"/>
                  <a:pt x="9525" y="2232"/>
                </a:cubicBezTo>
                <a:cubicBezTo>
                  <a:pt x="9525" y="2255"/>
                  <a:pt x="9507" y="2272"/>
                  <a:pt x="9485" y="2272"/>
                </a:cubicBezTo>
                <a:lnTo>
                  <a:pt x="9485" y="2272"/>
                </a:lnTo>
                <a:cubicBezTo>
                  <a:pt x="9463" y="2272"/>
                  <a:pt x="9445" y="2255"/>
                  <a:pt x="9445" y="2232"/>
                </a:cubicBezTo>
                <a:cubicBezTo>
                  <a:pt x="9445" y="2210"/>
                  <a:pt x="9463" y="2192"/>
                  <a:pt x="9485" y="2192"/>
                </a:cubicBezTo>
                <a:close/>
                <a:moveTo>
                  <a:pt x="9645" y="2192"/>
                </a:moveTo>
                <a:lnTo>
                  <a:pt x="9645" y="2192"/>
                </a:lnTo>
                <a:cubicBezTo>
                  <a:pt x="9667" y="2192"/>
                  <a:pt x="9685" y="2210"/>
                  <a:pt x="9685" y="2232"/>
                </a:cubicBezTo>
                <a:cubicBezTo>
                  <a:pt x="9685" y="2255"/>
                  <a:pt x="9667" y="2272"/>
                  <a:pt x="9645" y="2272"/>
                </a:cubicBezTo>
                <a:lnTo>
                  <a:pt x="9645" y="2272"/>
                </a:lnTo>
                <a:cubicBezTo>
                  <a:pt x="9623" y="2272"/>
                  <a:pt x="9605" y="2255"/>
                  <a:pt x="9605" y="2232"/>
                </a:cubicBezTo>
                <a:cubicBezTo>
                  <a:pt x="9605" y="2210"/>
                  <a:pt x="9623" y="2192"/>
                  <a:pt x="9645" y="2192"/>
                </a:cubicBezTo>
                <a:close/>
                <a:moveTo>
                  <a:pt x="9805" y="2192"/>
                </a:moveTo>
                <a:lnTo>
                  <a:pt x="9805" y="2192"/>
                </a:lnTo>
                <a:cubicBezTo>
                  <a:pt x="9827" y="2192"/>
                  <a:pt x="9845" y="2210"/>
                  <a:pt x="9845" y="2232"/>
                </a:cubicBezTo>
                <a:cubicBezTo>
                  <a:pt x="9845" y="2255"/>
                  <a:pt x="9827" y="2272"/>
                  <a:pt x="9805" y="2272"/>
                </a:cubicBezTo>
                <a:lnTo>
                  <a:pt x="9805" y="2272"/>
                </a:lnTo>
                <a:cubicBezTo>
                  <a:pt x="9783" y="2272"/>
                  <a:pt x="9765" y="2255"/>
                  <a:pt x="9765" y="2232"/>
                </a:cubicBezTo>
                <a:cubicBezTo>
                  <a:pt x="9765" y="2210"/>
                  <a:pt x="9783" y="2192"/>
                  <a:pt x="9805" y="2192"/>
                </a:cubicBezTo>
                <a:close/>
                <a:moveTo>
                  <a:pt x="9965" y="2192"/>
                </a:moveTo>
                <a:lnTo>
                  <a:pt x="9965" y="2192"/>
                </a:lnTo>
                <a:cubicBezTo>
                  <a:pt x="9988" y="2192"/>
                  <a:pt x="10005" y="2210"/>
                  <a:pt x="10005" y="2232"/>
                </a:cubicBezTo>
                <a:cubicBezTo>
                  <a:pt x="10005" y="2255"/>
                  <a:pt x="9988" y="2272"/>
                  <a:pt x="9965" y="2272"/>
                </a:cubicBezTo>
                <a:lnTo>
                  <a:pt x="9965" y="2272"/>
                </a:lnTo>
                <a:cubicBezTo>
                  <a:pt x="9943" y="2272"/>
                  <a:pt x="9925" y="2255"/>
                  <a:pt x="9925" y="2232"/>
                </a:cubicBezTo>
                <a:cubicBezTo>
                  <a:pt x="9925" y="2210"/>
                  <a:pt x="9943" y="2192"/>
                  <a:pt x="9965" y="2192"/>
                </a:cubicBezTo>
                <a:close/>
                <a:moveTo>
                  <a:pt x="10125" y="2192"/>
                </a:moveTo>
                <a:lnTo>
                  <a:pt x="10126" y="2192"/>
                </a:lnTo>
                <a:cubicBezTo>
                  <a:pt x="10148" y="2192"/>
                  <a:pt x="10166" y="2210"/>
                  <a:pt x="10166" y="2232"/>
                </a:cubicBezTo>
                <a:cubicBezTo>
                  <a:pt x="10166" y="2255"/>
                  <a:pt x="10148" y="2272"/>
                  <a:pt x="10126" y="2272"/>
                </a:cubicBezTo>
                <a:lnTo>
                  <a:pt x="10125" y="2272"/>
                </a:lnTo>
                <a:cubicBezTo>
                  <a:pt x="10103" y="2272"/>
                  <a:pt x="10085" y="2255"/>
                  <a:pt x="10085" y="2232"/>
                </a:cubicBezTo>
                <a:cubicBezTo>
                  <a:pt x="10085" y="2210"/>
                  <a:pt x="10103" y="2192"/>
                  <a:pt x="10125" y="2192"/>
                </a:cubicBezTo>
                <a:close/>
                <a:moveTo>
                  <a:pt x="10286" y="2192"/>
                </a:moveTo>
                <a:lnTo>
                  <a:pt x="10286" y="2192"/>
                </a:lnTo>
                <a:cubicBezTo>
                  <a:pt x="10308" y="2192"/>
                  <a:pt x="10326" y="2210"/>
                  <a:pt x="10326" y="2232"/>
                </a:cubicBezTo>
                <a:cubicBezTo>
                  <a:pt x="10326" y="2255"/>
                  <a:pt x="10308" y="2272"/>
                  <a:pt x="10286" y="2272"/>
                </a:cubicBezTo>
                <a:lnTo>
                  <a:pt x="10286" y="2272"/>
                </a:lnTo>
                <a:cubicBezTo>
                  <a:pt x="10263" y="2272"/>
                  <a:pt x="10246" y="2255"/>
                  <a:pt x="10246" y="2232"/>
                </a:cubicBezTo>
                <a:cubicBezTo>
                  <a:pt x="10246" y="2210"/>
                  <a:pt x="10263" y="2192"/>
                  <a:pt x="10286" y="2192"/>
                </a:cubicBezTo>
                <a:close/>
                <a:moveTo>
                  <a:pt x="10446" y="2192"/>
                </a:moveTo>
                <a:lnTo>
                  <a:pt x="10446" y="2192"/>
                </a:lnTo>
                <a:cubicBezTo>
                  <a:pt x="10468" y="2192"/>
                  <a:pt x="10486" y="2210"/>
                  <a:pt x="10486" y="2232"/>
                </a:cubicBezTo>
                <a:cubicBezTo>
                  <a:pt x="10486" y="2255"/>
                  <a:pt x="10468" y="2272"/>
                  <a:pt x="10446" y="2272"/>
                </a:cubicBezTo>
                <a:lnTo>
                  <a:pt x="10446" y="2272"/>
                </a:lnTo>
                <a:cubicBezTo>
                  <a:pt x="10424" y="2272"/>
                  <a:pt x="10406" y="2255"/>
                  <a:pt x="10406" y="2232"/>
                </a:cubicBezTo>
                <a:cubicBezTo>
                  <a:pt x="10406" y="2210"/>
                  <a:pt x="10424" y="2192"/>
                  <a:pt x="10446" y="2192"/>
                </a:cubicBezTo>
                <a:close/>
                <a:moveTo>
                  <a:pt x="10606" y="2192"/>
                </a:moveTo>
                <a:lnTo>
                  <a:pt x="10606" y="2192"/>
                </a:lnTo>
                <a:cubicBezTo>
                  <a:pt x="10628" y="2192"/>
                  <a:pt x="10646" y="2210"/>
                  <a:pt x="10646" y="2232"/>
                </a:cubicBezTo>
                <a:cubicBezTo>
                  <a:pt x="10646" y="2255"/>
                  <a:pt x="10628" y="2272"/>
                  <a:pt x="10606" y="2272"/>
                </a:cubicBezTo>
                <a:lnTo>
                  <a:pt x="10606" y="2272"/>
                </a:lnTo>
                <a:cubicBezTo>
                  <a:pt x="10584" y="2272"/>
                  <a:pt x="10566" y="2255"/>
                  <a:pt x="10566" y="2232"/>
                </a:cubicBezTo>
                <a:cubicBezTo>
                  <a:pt x="10566" y="2210"/>
                  <a:pt x="10584" y="2192"/>
                  <a:pt x="10606" y="2192"/>
                </a:cubicBezTo>
                <a:close/>
                <a:moveTo>
                  <a:pt x="10766" y="2192"/>
                </a:moveTo>
                <a:lnTo>
                  <a:pt x="10766" y="2192"/>
                </a:lnTo>
                <a:cubicBezTo>
                  <a:pt x="10788" y="2192"/>
                  <a:pt x="10806" y="2210"/>
                  <a:pt x="10806" y="2232"/>
                </a:cubicBezTo>
                <a:cubicBezTo>
                  <a:pt x="10806" y="2255"/>
                  <a:pt x="10788" y="2272"/>
                  <a:pt x="10766" y="2272"/>
                </a:cubicBezTo>
                <a:lnTo>
                  <a:pt x="10766" y="2272"/>
                </a:lnTo>
                <a:cubicBezTo>
                  <a:pt x="10744" y="2272"/>
                  <a:pt x="10726" y="2255"/>
                  <a:pt x="10726" y="2232"/>
                </a:cubicBezTo>
                <a:cubicBezTo>
                  <a:pt x="10726" y="2210"/>
                  <a:pt x="10744" y="2192"/>
                  <a:pt x="10766" y="2192"/>
                </a:cubicBezTo>
                <a:close/>
                <a:moveTo>
                  <a:pt x="10926" y="2192"/>
                </a:moveTo>
                <a:lnTo>
                  <a:pt x="10926" y="2192"/>
                </a:lnTo>
                <a:cubicBezTo>
                  <a:pt x="10948" y="2192"/>
                  <a:pt x="10966" y="2210"/>
                  <a:pt x="10966" y="2232"/>
                </a:cubicBezTo>
                <a:cubicBezTo>
                  <a:pt x="10966" y="2255"/>
                  <a:pt x="10948" y="2272"/>
                  <a:pt x="10926" y="2272"/>
                </a:cubicBezTo>
                <a:lnTo>
                  <a:pt x="10926" y="2272"/>
                </a:lnTo>
                <a:cubicBezTo>
                  <a:pt x="10904" y="2272"/>
                  <a:pt x="10886" y="2255"/>
                  <a:pt x="10886" y="2232"/>
                </a:cubicBezTo>
                <a:cubicBezTo>
                  <a:pt x="10886" y="2210"/>
                  <a:pt x="10904" y="2192"/>
                  <a:pt x="10926" y="2192"/>
                </a:cubicBezTo>
                <a:close/>
                <a:moveTo>
                  <a:pt x="11086" y="2192"/>
                </a:moveTo>
                <a:lnTo>
                  <a:pt x="11086" y="2192"/>
                </a:lnTo>
                <a:cubicBezTo>
                  <a:pt x="11108" y="2192"/>
                  <a:pt x="11126" y="2210"/>
                  <a:pt x="11126" y="2232"/>
                </a:cubicBezTo>
                <a:cubicBezTo>
                  <a:pt x="11126" y="2255"/>
                  <a:pt x="11108" y="2272"/>
                  <a:pt x="11086" y="2272"/>
                </a:cubicBezTo>
                <a:lnTo>
                  <a:pt x="11086" y="2272"/>
                </a:lnTo>
                <a:cubicBezTo>
                  <a:pt x="11064" y="2272"/>
                  <a:pt x="11046" y="2255"/>
                  <a:pt x="11046" y="2232"/>
                </a:cubicBezTo>
                <a:cubicBezTo>
                  <a:pt x="11046" y="2210"/>
                  <a:pt x="11064" y="2192"/>
                  <a:pt x="11086" y="2192"/>
                </a:cubicBezTo>
                <a:close/>
                <a:moveTo>
                  <a:pt x="11246" y="2192"/>
                </a:moveTo>
                <a:lnTo>
                  <a:pt x="11246" y="2192"/>
                </a:lnTo>
                <a:cubicBezTo>
                  <a:pt x="11268" y="2192"/>
                  <a:pt x="11286" y="2210"/>
                  <a:pt x="11286" y="2232"/>
                </a:cubicBezTo>
                <a:cubicBezTo>
                  <a:pt x="11286" y="2255"/>
                  <a:pt x="11268" y="2272"/>
                  <a:pt x="11246" y="2272"/>
                </a:cubicBezTo>
                <a:lnTo>
                  <a:pt x="11246" y="2272"/>
                </a:lnTo>
                <a:cubicBezTo>
                  <a:pt x="11224" y="2272"/>
                  <a:pt x="11206" y="2255"/>
                  <a:pt x="11206" y="2232"/>
                </a:cubicBezTo>
                <a:cubicBezTo>
                  <a:pt x="11206" y="2210"/>
                  <a:pt x="11224" y="2192"/>
                  <a:pt x="11246" y="2192"/>
                </a:cubicBezTo>
                <a:close/>
                <a:moveTo>
                  <a:pt x="11406" y="2192"/>
                </a:moveTo>
                <a:lnTo>
                  <a:pt x="11406" y="2192"/>
                </a:lnTo>
                <a:cubicBezTo>
                  <a:pt x="11428" y="2192"/>
                  <a:pt x="11446" y="2210"/>
                  <a:pt x="11446" y="2232"/>
                </a:cubicBezTo>
                <a:cubicBezTo>
                  <a:pt x="11446" y="2255"/>
                  <a:pt x="11428" y="2272"/>
                  <a:pt x="11406" y="2272"/>
                </a:cubicBezTo>
                <a:lnTo>
                  <a:pt x="11406" y="2272"/>
                </a:lnTo>
                <a:cubicBezTo>
                  <a:pt x="11384" y="2272"/>
                  <a:pt x="11366" y="2255"/>
                  <a:pt x="11366" y="2232"/>
                </a:cubicBezTo>
                <a:cubicBezTo>
                  <a:pt x="11366" y="2210"/>
                  <a:pt x="11384" y="2192"/>
                  <a:pt x="11406" y="2192"/>
                </a:cubicBezTo>
                <a:close/>
                <a:moveTo>
                  <a:pt x="11566" y="2192"/>
                </a:moveTo>
                <a:lnTo>
                  <a:pt x="11566" y="2192"/>
                </a:lnTo>
                <a:cubicBezTo>
                  <a:pt x="11588" y="2192"/>
                  <a:pt x="11606" y="2210"/>
                  <a:pt x="11606" y="2232"/>
                </a:cubicBezTo>
                <a:cubicBezTo>
                  <a:pt x="11606" y="2255"/>
                  <a:pt x="11588" y="2272"/>
                  <a:pt x="11566" y="2272"/>
                </a:cubicBezTo>
                <a:lnTo>
                  <a:pt x="11566" y="2272"/>
                </a:lnTo>
                <a:cubicBezTo>
                  <a:pt x="11544" y="2272"/>
                  <a:pt x="11526" y="2255"/>
                  <a:pt x="11526" y="2232"/>
                </a:cubicBezTo>
                <a:cubicBezTo>
                  <a:pt x="11526" y="2210"/>
                  <a:pt x="11544" y="2192"/>
                  <a:pt x="11566" y="2192"/>
                </a:cubicBezTo>
                <a:close/>
                <a:moveTo>
                  <a:pt x="11726" y="2192"/>
                </a:moveTo>
                <a:lnTo>
                  <a:pt x="11726" y="2192"/>
                </a:lnTo>
                <a:cubicBezTo>
                  <a:pt x="11748" y="2192"/>
                  <a:pt x="11766" y="2210"/>
                  <a:pt x="11766" y="2232"/>
                </a:cubicBezTo>
                <a:cubicBezTo>
                  <a:pt x="11766" y="2255"/>
                  <a:pt x="11748" y="2272"/>
                  <a:pt x="11726" y="2272"/>
                </a:cubicBezTo>
                <a:lnTo>
                  <a:pt x="11726" y="2272"/>
                </a:lnTo>
                <a:cubicBezTo>
                  <a:pt x="11704" y="2272"/>
                  <a:pt x="11686" y="2255"/>
                  <a:pt x="11686" y="2232"/>
                </a:cubicBezTo>
                <a:cubicBezTo>
                  <a:pt x="11686" y="2210"/>
                  <a:pt x="11704" y="2192"/>
                  <a:pt x="11726" y="2192"/>
                </a:cubicBezTo>
                <a:close/>
                <a:moveTo>
                  <a:pt x="11886" y="2192"/>
                </a:moveTo>
                <a:lnTo>
                  <a:pt x="11886" y="2192"/>
                </a:lnTo>
                <a:cubicBezTo>
                  <a:pt x="11909" y="2192"/>
                  <a:pt x="11926" y="2210"/>
                  <a:pt x="11926" y="2232"/>
                </a:cubicBezTo>
                <a:cubicBezTo>
                  <a:pt x="11926" y="2255"/>
                  <a:pt x="11909" y="2272"/>
                  <a:pt x="11886" y="2272"/>
                </a:cubicBezTo>
                <a:lnTo>
                  <a:pt x="11886" y="2272"/>
                </a:lnTo>
                <a:cubicBezTo>
                  <a:pt x="11864" y="2272"/>
                  <a:pt x="11846" y="2255"/>
                  <a:pt x="11846" y="2232"/>
                </a:cubicBezTo>
                <a:cubicBezTo>
                  <a:pt x="11846" y="2210"/>
                  <a:pt x="11864" y="2192"/>
                  <a:pt x="11886" y="2192"/>
                </a:cubicBezTo>
                <a:close/>
                <a:moveTo>
                  <a:pt x="12046" y="2192"/>
                </a:moveTo>
                <a:lnTo>
                  <a:pt x="12047" y="2192"/>
                </a:lnTo>
                <a:cubicBezTo>
                  <a:pt x="12069" y="2192"/>
                  <a:pt x="12087" y="2210"/>
                  <a:pt x="12087" y="2232"/>
                </a:cubicBezTo>
                <a:cubicBezTo>
                  <a:pt x="12087" y="2255"/>
                  <a:pt x="12069" y="2272"/>
                  <a:pt x="12047" y="2272"/>
                </a:cubicBezTo>
                <a:lnTo>
                  <a:pt x="12046" y="2272"/>
                </a:lnTo>
                <a:cubicBezTo>
                  <a:pt x="12024" y="2272"/>
                  <a:pt x="12006" y="2255"/>
                  <a:pt x="12006" y="2232"/>
                </a:cubicBezTo>
                <a:cubicBezTo>
                  <a:pt x="12006" y="2210"/>
                  <a:pt x="12024" y="2192"/>
                  <a:pt x="12046" y="2192"/>
                </a:cubicBezTo>
                <a:close/>
                <a:moveTo>
                  <a:pt x="12207" y="2192"/>
                </a:moveTo>
                <a:lnTo>
                  <a:pt x="12207" y="2192"/>
                </a:lnTo>
                <a:cubicBezTo>
                  <a:pt x="12229" y="2192"/>
                  <a:pt x="12247" y="2210"/>
                  <a:pt x="12247" y="2232"/>
                </a:cubicBezTo>
                <a:cubicBezTo>
                  <a:pt x="12247" y="2255"/>
                  <a:pt x="12229" y="2272"/>
                  <a:pt x="12207" y="2272"/>
                </a:cubicBezTo>
                <a:lnTo>
                  <a:pt x="12207" y="2272"/>
                </a:lnTo>
                <a:cubicBezTo>
                  <a:pt x="12184" y="2272"/>
                  <a:pt x="12167" y="2255"/>
                  <a:pt x="12167" y="2232"/>
                </a:cubicBezTo>
                <a:cubicBezTo>
                  <a:pt x="12167" y="2210"/>
                  <a:pt x="12184" y="2192"/>
                  <a:pt x="12207" y="2192"/>
                </a:cubicBezTo>
                <a:close/>
                <a:moveTo>
                  <a:pt x="12367" y="2192"/>
                </a:moveTo>
                <a:lnTo>
                  <a:pt x="12367" y="2192"/>
                </a:lnTo>
                <a:cubicBezTo>
                  <a:pt x="12389" y="2192"/>
                  <a:pt x="12407" y="2210"/>
                  <a:pt x="12407" y="2232"/>
                </a:cubicBezTo>
                <a:cubicBezTo>
                  <a:pt x="12407" y="2255"/>
                  <a:pt x="12389" y="2272"/>
                  <a:pt x="12367" y="2272"/>
                </a:cubicBezTo>
                <a:lnTo>
                  <a:pt x="12367" y="2272"/>
                </a:lnTo>
                <a:cubicBezTo>
                  <a:pt x="12345" y="2272"/>
                  <a:pt x="12327" y="2255"/>
                  <a:pt x="12327" y="2232"/>
                </a:cubicBezTo>
                <a:cubicBezTo>
                  <a:pt x="12327" y="2210"/>
                  <a:pt x="12345" y="2192"/>
                  <a:pt x="12367" y="2192"/>
                </a:cubicBezTo>
                <a:close/>
                <a:moveTo>
                  <a:pt x="12527" y="2192"/>
                </a:moveTo>
                <a:lnTo>
                  <a:pt x="12527" y="2192"/>
                </a:lnTo>
                <a:cubicBezTo>
                  <a:pt x="12549" y="2192"/>
                  <a:pt x="12567" y="2210"/>
                  <a:pt x="12567" y="2232"/>
                </a:cubicBezTo>
                <a:cubicBezTo>
                  <a:pt x="12567" y="2255"/>
                  <a:pt x="12549" y="2272"/>
                  <a:pt x="12527" y="2272"/>
                </a:cubicBezTo>
                <a:lnTo>
                  <a:pt x="12527" y="2272"/>
                </a:lnTo>
                <a:cubicBezTo>
                  <a:pt x="12505" y="2272"/>
                  <a:pt x="12487" y="2255"/>
                  <a:pt x="12487" y="2232"/>
                </a:cubicBezTo>
                <a:cubicBezTo>
                  <a:pt x="12487" y="2210"/>
                  <a:pt x="12505" y="2192"/>
                  <a:pt x="12527" y="2192"/>
                </a:cubicBezTo>
                <a:close/>
                <a:moveTo>
                  <a:pt x="12687" y="2192"/>
                </a:moveTo>
                <a:lnTo>
                  <a:pt x="12687" y="2192"/>
                </a:lnTo>
                <a:cubicBezTo>
                  <a:pt x="12709" y="2192"/>
                  <a:pt x="12727" y="2210"/>
                  <a:pt x="12727" y="2232"/>
                </a:cubicBezTo>
                <a:cubicBezTo>
                  <a:pt x="12727" y="2255"/>
                  <a:pt x="12709" y="2272"/>
                  <a:pt x="12687" y="2272"/>
                </a:cubicBezTo>
                <a:lnTo>
                  <a:pt x="12687" y="2272"/>
                </a:lnTo>
                <a:cubicBezTo>
                  <a:pt x="12665" y="2272"/>
                  <a:pt x="12647" y="2255"/>
                  <a:pt x="12647" y="2232"/>
                </a:cubicBezTo>
                <a:cubicBezTo>
                  <a:pt x="12647" y="2210"/>
                  <a:pt x="12665" y="2192"/>
                  <a:pt x="12687" y="2192"/>
                </a:cubicBezTo>
                <a:close/>
                <a:moveTo>
                  <a:pt x="12847" y="2192"/>
                </a:moveTo>
                <a:lnTo>
                  <a:pt x="12847" y="2192"/>
                </a:lnTo>
                <a:cubicBezTo>
                  <a:pt x="12869" y="2192"/>
                  <a:pt x="12887" y="2210"/>
                  <a:pt x="12887" y="2232"/>
                </a:cubicBezTo>
                <a:cubicBezTo>
                  <a:pt x="12887" y="2255"/>
                  <a:pt x="12869" y="2272"/>
                  <a:pt x="12847" y="2272"/>
                </a:cubicBezTo>
                <a:lnTo>
                  <a:pt x="12847" y="2272"/>
                </a:lnTo>
                <a:cubicBezTo>
                  <a:pt x="12825" y="2272"/>
                  <a:pt x="12807" y="2255"/>
                  <a:pt x="12807" y="2232"/>
                </a:cubicBezTo>
                <a:cubicBezTo>
                  <a:pt x="12807" y="2210"/>
                  <a:pt x="12825" y="2192"/>
                  <a:pt x="12847" y="2192"/>
                </a:cubicBezTo>
                <a:close/>
                <a:moveTo>
                  <a:pt x="13007" y="2192"/>
                </a:moveTo>
                <a:lnTo>
                  <a:pt x="13007" y="2192"/>
                </a:lnTo>
                <a:cubicBezTo>
                  <a:pt x="13029" y="2192"/>
                  <a:pt x="13047" y="2210"/>
                  <a:pt x="13047" y="2232"/>
                </a:cubicBezTo>
                <a:cubicBezTo>
                  <a:pt x="13047" y="2255"/>
                  <a:pt x="13029" y="2272"/>
                  <a:pt x="13007" y="2272"/>
                </a:cubicBezTo>
                <a:lnTo>
                  <a:pt x="13007" y="2272"/>
                </a:lnTo>
                <a:cubicBezTo>
                  <a:pt x="12985" y="2272"/>
                  <a:pt x="12967" y="2255"/>
                  <a:pt x="12967" y="2232"/>
                </a:cubicBezTo>
                <a:cubicBezTo>
                  <a:pt x="12967" y="2210"/>
                  <a:pt x="12985" y="2192"/>
                  <a:pt x="13007" y="2192"/>
                </a:cubicBezTo>
                <a:close/>
                <a:moveTo>
                  <a:pt x="13167" y="2192"/>
                </a:moveTo>
                <a:lnTo>
                  <a:pt x="13167" y="2192"/>
                </a:lnTo>
                <a:cubicBezTo>
                  <a:pt x="13189" y="2192"/>
                  <a:pt x="13207" y="2210"/>
                  <a:pt x="13207" y="2232"/>
                </a:cubicBezTo>
                <a:cubicBezTo>
                  <a:pt x="13207" y="2255"/>
                  <a:pt x="13189" y="2272"/>
                  <a:pt x="13167" y="2272"/>
                </a:cubicBezTo>
                <a:lnTo>
                  <a:pt x="13167" y="2272"/>
                </a:lnTo>
                <a:cubicBezTo>
                  <a:pt x="13145" y="2272"/>
                  <a:pt x="13127" y="2255"/>
                  <a:pt x="13127" y="2232"/>
                </a:cubicBezTo>
                <a:cubicBezTo>
                  <a:pt x="13127" y="2210"/>
                  <a:pt x="13145" y="2192"/>
                  <a:pt x="13167" y="2192"/>
                </a:cubicBezTo>
                <a:close/>
                <a:moveTo>
                  <a:pt x="13327" y="2192"/>
                </a:moveTo>
                <a:lnTo>
                  <a:pt x="13327" y="2192"/>
                </a:lnTo>
                <a:cubicBezTo>
                  <a:pt x="13349" y="2192"/>
                  <a:pt x="13367" y="2210"/>
                  <a:pt x="13367" y="2232"/>
                </a:cubicBezTo>
                <a:cubicBezTo>
                  <a:pt x="13367" y="2255"/>
                  <a:pt x="13349" y="2272"/>
                  <a:pt x="13327" y="2272"/>
                </a:cubicBezTo>
                <a:lnTo>
                  <a:pt x="13327" y="2272"/>
                </a:lnTo>
                <a:cubicBezTo>
                  <a:pt x="13305" y="2272"/>
                  <a:pt x="13287" y="2255"/>
                  <a:pt x="13287" y="2232"/>
                </a:cubicBezTo>
                <a:cubicBezTo>
                  <a:pt x="13287" y="2210"/>
                  <a:pt x="13305" y="2192"/>
                  <a:pt x="13327" y="2192"/>
                </a:cubicBezTo>
                <a:close/>
                <a:moveTo>
                  <a:pt x="13487" y="2192"/>
                </a:moveTo>
                <a:lnTo>
                  <a:pt x="13487" y="2192"/>
                </a:lnTo>
                <a:cubicBezTo>
                  <a:pt x="13509" y="2192"/>
                  <a:pt x="13527" y="2210"/>
                  <a:pt x="13527" y="2232"/>
                </a:cubicBezTo>
                <a:cubicBezTo>
                  <a:pt x="13527" y="2255"/>
                  <a:pt x="13509" y="2272"/>
                  <a:pt x="13487" y="2272"/>
                </a:cubicBezTo>
                <a:lnTo>
                  <a:pt x="13487" y="2272"/>
                </a:lnTo>
                <a:cubicBezTo>
                  <a:pt x="13465" y="2272"/>
                  <a:pt x="13447" y="2255"/>
                  <a:pt x="13447" y="2232"/>
                </a:cubicBezTo>
                <a:cubicBezTo>
                  <a:pt x="13447" y="2210"/>
                  <a:pt x="13465" y="2192"/>
                  <a:pt x="13487" y="2192"/>
                </a:cubicBezTo>
                <a:close/>
                <a:moveTo>
                  <a:pt x="13647" y="2192"/>
                </a:moveTo>
                <a:lnTo>
                  <a:pt x="13647" y="2192"/>
                </a:lnTo>
                <a:cubicBezTo>
                  <a:pt x="13669" y="2192"/>
                  <a:pt x="13687" y="2210"/>
                  <a:pt x="13687" y="2232"/>
                </a:cubicBezTo>
                <a:cubicBezTo>
                  <a:pt x="13687" y="2255"/>
                  <a:pt x="13669" y="2272"/>
                  <a:pt x="13647" y="2272"/>
                </a:cubicBezTo>
                <a:lnTo>
                  <a:pt x="13647" y="2272"/>
                </a:lnTo>
                <a:cubicBezTo>
                  <a:pt x="13625" y="2272"/>
                  <a:pt x="13607" y="2255"/>
                  <a:pt x="13607" y="2232"/>
                </a:cubicBezTo>
                <a:cubicBezTo>
                  <a:pt x="13607" y="2210"/>
                  <a:pt x="13625" y="2192"/>
                  <a:pt x="13647" y="2192"/>
                </a:cubicBezTo>
                <a:close/>
                <a:moveTo>
                  <a:pt x="13807" y="2192"/>
                </a:moveTo>
                <a:lnTo>
                  <a:pt x="13807" y="2192"/>
                </a:lnTo>
                <a:cubicBezTo>
                  <a:pt x="13829" y="2192"/>
                  <a:pt x="13847" y="2210"/>
                  <a:pt x="13847" y="2232"/>
                </a:cubicBezTo>
                <a:cubicBezTo>
                  <a:pt x="13847" y="2255"/>
                  <a:pt x="13829" y="2272"/>
                  <a:pt x="13807" y="2272"/>
                </a:cubicBezTo>
                <a:lnTo>
                  <a:pt x="13807" y="2272"/>
                </a:lnTo>
                <a:cubicBezTo>
                  <a:pt x="13785" y="2272"/>
                  <a:pt x="13767" y="2255"/>
                  <a:pt x="13767" y="2232"/>
                </a:cubicBezTo>
                <a:cubicBezTo>
                  <a:pt x="13767" y="2210"/>
                  <a:pt x="13785" y="2192"/>
                  <a:pt x="13807" y="2192"/>
                </a:cubicBezTo>
                <a:close/>
                <a:moveTo>
                  <a:pt x="13967" y="2192"/>
                </a:moveTo>
                <a:lnTo>
                  <a:pt x="13967" y="2192"/>
                </a:lnTo>
                <a:cubicBezTo>
                  <a:pt x="13990" y="2192"/>
                  <a:pt x="14007" y="2210"/>
                  <a:pt x="14007" y="2232"/>
                </a:cubicBezTo>
                <a:cubicBezTo>
                  <a:pt x="14007" y="2255"/>
                  <a:pt x="13990" y="2272"/>
                  <a:pt x="13967" y="2272"/>
                </a:cubicBezTo>
                <a:lnTo>
                  <a:pt x="13967" y="2272"/>
                </a:lnTo>
                <a:cubicBezTo>
                  <a:pt x="13945" y="2272"/>
                  <a:pt x="13927" y="2255"/>
                  <a:pt x="13927" y="2232"/>
                </a:cubicBezTo>
                <a:cubicBezTo>
                  <a:pt x="13927" y="2210"/>
                  <a:pt x="13945" y="2192"/>
                  <a:pt x="13967" y="2192"/>
                </a:cubicBezTo>
                <a:close/>
                <a:moveTo>
                  <a:pt x="14127" y="2192"/>
                </a:moveTo>
                <a:lnTo>
                  <a:pt x="14128" y="2192"/>
                </a:lnTo>
                <a:cubicBezTo>
                  <a:pt x="14150" y="2192"/>
                  <a:pt x="14168" y="2210"/>
                  <a:pt x="14168" y="2232"/>
                </a:cubicBezTo>
                <a:cubicBezTo>
                  <a:pt x="14168" y="2255"/>
                  <a:pt x="14150" y="2272"/>
                  <a:pt x="14128" y="2272"/>
                </a:cubicBezTo>
                <a:lnTo>
                  <a:pt x="14127" y="2272"/>
                </a:lnTo>
                <a:cubicBezTo>
                  <a:pt x="14105" y="2272"/>
                  <a:pt x="14087" y="2255"/>
                  <a:pt x="14087" y="2232"/>
                </a:cubicBezTo>
                <a:cubicBezTo>
                  <a:pt x="14087" y="2210"/>
                  <a:pt x="14105" y="2192"/>
                  <a:pt x="14127" y="2192"/>
                </a:cubicBezTo>
                <a:close/>
                <a:moveTo>
                  <a:pt x="14288" y="2192"/>
                </a:moveTo>
                <a:lnTo>
                  <a:pt x="14288" y="2192"/>
                </a:lnTo>
                <a:cubicBezTo>
                  <a:pt x="14310" y="2192"/>
                  <a:pt x="14328" y="2210"/>
                  <a:pt x="14328" y="2232"/>
                </a:cubicBezTo>
                <a:cubicBezTo>
                  <a:pt x="14328" y="2255"/>
                  <a:pt x="14310" y="2272"/>
                  <a:pt x="14288" y="2272"/>
                </a:cubicBezTo>
                <a:lnTo>
                  <a:pt x="14288" y="2272"/>
                </a:lnTo>
                <a:cubicBezTo>
                  <a:pt x="14265" y="2272"/>
                  <a:pt x="14248" y="2255"/>
                  <a:pt x="14248" y="2232"/>
                </a:cubicBezTo>
                <a:cubicBezTo>
                  <a:pt x="14248" y="2210"/>
                  <a:pt x="14265" y="2192"/>
                  <a:pt x="14288" y="2192"/>
                </a:cubicBezTo>
                <a:close/>
                <a:moveTo>
                  <a:pt x="14448" y="2192"/>
                </a:moveTo>
                <a:lnTo>
                  <a:pt x="14448" y="2192"/>
                </a:lnTo>
                <a:cubicBezTo>
                  <a:pt x="14470" y="2192"/>
                  <a:pt x="14488" y="2210"/>
                  <a:pt x="14488" y="2232"/>
                </a:cubicBezTo>
                <a:cubicBezTo>
                  <a:pt x="14488" y="2255"/>
                  <a:pt x="14470" y="2272"/>
                  <a:pt x="14448" y="2272"/>
                </a:cubicBezTo>
                <a:lnTo>
                  <a:pt x="14448" y="2272"/>
                </a:lnTo>
                <a:cubicBezTo>
                  <a:pt x="14426" y="2272"/>
                  <a:pt x="14408" y="2255"/>
                  <a:pt x="14408" y="2232"/>
                </a:cubicBezTo>
                <a:cubicBezTo>
                  <a:pt x="14408" y="2210"/>
                  <a:pt x="14426" y="2192"/>
                  <a:pt x="14448" y="2192"/>
                </a:cubicBezTo>
                <a:close/>
                <a:moveTo>
                  <a:pt x="14608" y="2192"/>
                </a:moveTo>
                <a:lnTo>
                  <a:pt x="14608" y="2192"/>
                </a:lnTo>
                <a:cubicBezTo>
                  <a:pt x="14630" y="2192"/>
                  <a:pt x="14648" y="2210"/>
                  <a:pt x="14648" y="2232"/>
                </a:cubicBezTo>
                <a:cubicBezTo>
                  <a:pt x="14648" y="2255"/>
                  <a:pt x="14630" y="2272"/>
                  <a:pt x="14608" y="2272"/>
                </a:cubicBezTo>
                <a:lnTo>
                  <a:pt x="14608" y="2272"/>
                </a:lnTo>
                <a:cubicBezTo>
                  <a:pt x="14586" y="2272"/>
                  <a:pt x="14568" y="2255"/>
                  <a:pt x="14568" y="2232"/>
                </a:cubicBezTo>
                <a:cubicBezTo>
                  <a:pt x="14568" y="2210"/>
                  <a:pt x="14586" y="2192"/>
                  <a:pt x="14608" y="2192"/>
                </a:cubicBezTo>
                <a:close/>
                <a:moveTo>
                  <a:pt x="14768" y="2192"/>
                </a:moveTo>
                <a:lnTo>
                  <a:pt x="14768" y="2192"/>
                </a:lnTo>
                <a:cubicBezTo>
                  <a:pt x="14790" y="2192"/>
                  <a:pt x="14808" y="2210"/>
                  <a:pt x="14808" y="2232"/>
                </a:cubicBezTo>
                <a:cubicBezTo>
                  <a:pt x="14808" y="2255"/>
                  <a:pt x="14790" y="2272"/>
                  <a:pt x="14768" y="2272"/>
                </a:cubicBezTo>
                <a:lnTo>
                  <a:pt x="14768" y="2272"/>
                </a:lnTo>
                <a:cubicBezTo>
                  <a:pt x="14746" y="2272"/>
                  <a:pt x="14728" y="2255"/>
                  <a:pt x="14728" y="2232"/>
                </a:cubicBezTo>
                <a:cubicBezTo>
                  <a:pt x="14728" y="2210"/>
                  <a:pt x="14746" y="2192"/>
                  <a:pt x="14768" y="2192"/>
                </a:cubicBezTo>
                <a:close/>
                <a:moveTo>
                  <a:pt x="14928" y="2192"/>
                </a:moveTo>
                <a:lnTo>
                  <a:pt x="14928" y="2192"/>
                </a:lnTo>
                <a:cubicBezTo>
                  <a:pt x="14950" y="2192"/>
                  <a:pt x="14968" y="2210"/>
                  <a:pt x="14968" y="2232"/>
                </a:cubicBezTo>
                <a:cubicBezTo>
                  <a:pt x="14968" y="2255"/>
                  <a:pt x="14950" y="2272"/>
                  <a:pt x="14928" y="2272"/>
                </a:cubicBezTo>
                <a:lnTo>
                  <a:pt x="14928" y="2272"/>
                </a:lnTo>
                <a:cubicBezTo>
                  <a:pt x="14906" y="2272"/>
                  <a:pt x="14888" y="2255"/>
                  <a:pt x="14888" y="2232"/>
                </a:cubicBezTo>
                <a:cubicBezTo>
                  <a:pt x="14888" y="2210"/>
                  <a:pt x="14906" y="2192"/>
                  <a:pt x="14928" y="2192"/>
                </a:cubicBezTo>
                <a:close/>
                <a:moveTo>
                  <a:pt x="40" y="0"/>
                </a:moveTo>
                <a:lnTo>
                  <a:pt x="41" y="0"/>
                </a:lnTo>
                <a:cubicBezTo>
                  <a:pt x="63" y="0"/>
                  <a:pt x="81" y="18"/>
                  <a:pt x="81" y="40"/>
                </a:cubicBezTo>
                <a:cubicBezTo>
                  <a:pt x="81" y="63"/>
                  <a:pt x="63" y="80"/>
                  <a:pt x="41" y="80"/>
                </a:cubicBezTo>
                <a:lnTo>
                  <a:pt x="40" y="80"/>
                </a:lnTo>
                <a:cubicBezTo>
                  <a:pt x="18" y="80"/>
                  <a:pt x="0" y="63"/>
                  <a:pt x="0" y="40"/>
                </a:cubicBezTo>
                <a:cubicBezTo>
                  <a:pt x="0" y="18"/>
                  <a:pt x="18" y="0"/>
                  <a:pt x="40" y="0"/>
                </a:cubicBezTo>
                <a:close/>
                <a:moveTo>
                  <a:pt x="201" y="0"/>
                </a:moveTo>
                <a:lnTo>
                  <a:pt x="201" y="0"/>
                </a:lnTo>
                <a:cubicBezTo>
                  <a:pt x="223" y="0"/>
                  <a:pt x="241" y="18"/>
                  <a:pt x="241" y="40"/>
                </a:cubicBezTo>
                <a:cubicBezTo>
                  <a:pt x="241" y="63"/>
                  <a:pt x="223" y="80"/>
                  <a:pt x="201" y="80"/>
                </a:cubicBezTo>
                <a:lnTo>
                  <a:pt x="201" y="80"/>
                </a:lnTo>
                <a:cubicBezTo>
                  <a:pt x="178" y="80"/>
                  <a:pt x="161" y="63"/>
                  <a:pt x="161" y="40"/>
                </a:cubicBezTo>
                <a:cubicBezTo>
                  <a:pt x="161" y="18"/>
                  <a:pt x="178" y="0"/>
                  <a:pt x="201" y="0"/>
                </a:cubicBezTo>
                <a:close/>
                <a:moveTo>
                  <a:pt x="361" y="0"/>
                </a:moveTo>
                <a:lnTo>
                  <a:pt x="361" y="0"/>
                </a:lnTo>
                <a:cubicBezTo>
                  <a:pt x="383" y="0"/>
                  <a:pt x="401" y="18"/>
                  <a:pt x="401" y="40"/>
                </a:cubicBezTo>
                <a:cubicBezTo>
                  <a:pt x="401" y="63"/>
                  <a:pt x="383" y="80"/>
                  <a:pt x="361" y="80"/>
                </a:cubicBezTo>
                <a:lnTo>
                  <a:pt x="361" y="80"/>
                </a:lnTo>
                <a:cubicBezTo>
                  <a:pt x="339" y="80"/>
                  <a:pt x="321" y="63"/>
                  <a:pt x="321" y="40"/>
                </a:cubicBezTo>
                <a:cubicBezTo>
                  <a:pt x="321" y="18"/>
                  <a:pt x="339" y="0"/>
                  <a:pt x="361" y="0"/>
                </a:cubicBezTo>
                <a:close/>
                <a:moveTo>
                  <a:pt x="521" y="0"/>
                </a:moveTo>
                <a:lnTo>
                  <a:pt x="521" y="0"/>
                </a:lnTo>
                <a:cubicBezTo>
                  <a:pt x="543" y="0"/>
                  <a:pt x="561" y="18"/>
                  <a:pt x="561" y="40"/>
                </a:cubicBezTo>
                <a:cubicBezTo>
                  <a:pt x="561" y="63"/>
                  <a:pt x="543" y="80"/>
                  <a:pt x="521" y="80"/>
                </a:cubicBezTo>
                <a:lnTo>
                  <a:pt x="521" y="80"/>
                </a:lnTo>
                <a:cubicBezTo>
                  <a:pt x="499" y="80"/>
                  <a:pt x="481" y="63"/>
                  <a:pt x="481" y="40"/>
                </a:cubicBezTo>
                <a:cubicBezTo>
                  <a:pt x="481" y="18"/>
                  <a:pt x="499" y="0"/>
                  <a:pt x="521" y="0"/>
                </a:cubicBezTo>
                <a:close/>
                <a:moveTo>
                  <a:pt x="681" y="0"/>
                </a:moveTo>
                <a:lnTo>
                  <a:pt x="681" y="0"/>
                </a:lnTo>
                <a:cubicBezTo>
                  <a:pt x="703" y="0"/>
                  <a:pt x="721" y="18"/>
                  <a:pt x="721" y="40"/>
                </a:cubicBezTo>
                <a:cubicBezTo>
                  <a:pt x="721" y="63"/>
                  <a:pt x="703" y="80"/>
                  <a:pt x="681" y="80"/>
                </a:cubicBezTo>
                <a:lnTo>
                  <a:pt x="681" y="80"/>
                </a:lnTo>
                <a:cubicBezTo>
                  <a:pt x="659" y="80"/>
                  <a:pt x="641" y="63"/>
                  <a:pt x="641" y="40"/>
                </a:cubicBezTo>
                <a:cubicBezTo>
                  <a:pt x="641" y="18"/>
                  <a:pt x="659" y="0"/>
                  <a:pt x="681" y="0"/>
                </a:cubicBezTo>
                <a:close/>
                <a:moveTo>
                  <a:pt x="841" y="0"/>
                </a:moveTo>
                <a:lnTo>
                  <a:pt x="841" y="0"/>
                </a:lnTo>
                <a:cubicBezTo>
                  <a:pt x="863" y="0"/>
                  <a:pt x="881" y="18"/>
                  <a:pt x="881" y="40"/>
                </a:cubicBezTo>
                <a:cubicBezTo>
                  <a:pt x="881" y="63"/>
                  <a:pt x="863" y="80"/>
                  <a:pt x="841" y="80"/>
                </a:cubicBezTo>
                <a:lnTo>
                  <a:pt x="841" y="80"/>
                </a:lnTo>
                <a:cubicBezTo>
                  <a:pt x="819" y="80"/>
                  <a:pt x="801" y="63"/>
                  <a:pt x="801" y="40"/>
                </a:cubicBezTo>
                <a:cubicBezTo>
                  <a:pt x="801" y="18"/>
                  <a:pt x="819" y="0"/>
                  <a:pt x="841" y="0"/>
                </a:cubicBezTo>
                <a:close/>
                <a:moveTo>
                  <a:pt x="1001" y="0"/>
                </a:moveTo>
                <a:lnTo>
                  <a:pt x="1001" y="0"/>
                </a:lnTo>
                <a:cubicBezTo>
                  <a:pt x="1023" y="0"/>
                  <a:pt x="1041" y="18"/>
                  <a:pt x="1041" y="40"/>
                </a:cubicBezTo>
                <a:cubicBezTo>
                  <a:pt x="1041" y="63"/>
                  <a:pt x="1023" y="80"/>
                  <a:pt x="1001" y="80"/>
                </a:cubicBezTo>
                <a:lnTo>
                  <a:pt x="1001" y="80"/>
                </a:lnTo>
                <a:cubicBezTo>
                  <a:pt x="979" y="80"/>
                  <a:pt x="961" y="63"/>
                  <a:pt x="961" y="40"/>
                </a:cubicBezTo>
                <a:cubicBezTo>
                  <a:pt x="961" y="18"/>
                  <a:pt x="979" y="0"/>
                  <a:pt x="1001" y="0"/>
                </a:cubicBezTo>
                <a:close/>
                <a:moveTo>
                  <a:pt x="1161" y="0"/>
                </a:moveTo>
                <a:lnTo>
                  <a:pt x="1161" y="0"/>
                </a:lnTo>
                <a:cubicBezTo>
                  <a:pt x="1183" y="0"/>
                  <a:pt x="1201" y="18"/>
                  <a:pt x="1201" y="40"/>
                </a:cubicBezTo>
                <a:cubicBezTo>
                  <a:pt x="1201" y="63"/>
                  <a:pt x="1183" y="80"/>
                  <a:pt x="1161" y="80"/>
                </a:cubicBezTo>
                <a:lnTo>
                  <a:pt x="1161" y="80"/>
                </a:lnTo>
                <a:cubicBezTo>
                  <a:pt x="1139" y="80"/>
                  <a:pt x="1121" y="63"/>
                  <a:pt x="1121" y="40"/>
                </a:cubicBezTo>
                <a:cubicBezTo>
                  <a:pt x="1121" y="18"/>
                  <a:pt x="1139" y="0"/>
                  <a:pt x="1161" y="0"/>
                </a:cubicBezTo>
                <a:close/>
                <a:moveTo>
                  <a:pt x="1321" y="0"/>
                </a:moveTo>
                <a:lnTo>
                  <a:pt x="1321" y="0"/>
                </a:lnTo>
                <a:cubicBezTo>
                  <a:pt x="1343" y="0"/>
                  <a:pt x="1361" y="18"/>
                  <a:pt x="1361" y="40"/>
                </a:cubicBezTo>
                <a:cubicBezTo>
                  <a:pt x="1361" y="63"/>
                  <a:pt x="1343" y="80"/>
                  <a:pt x="1321" y="80"/>
                </a:cubicBezTo>
                <a:lnTo>
                  <a:pt x="1321" y="80"/>
                </a:lnTo>
                <a:cubicBezTo>
                  <a:pt x="1299" y="80"/>
                  <a:pt x="1281" y="63"/>
                  <a:pt x="1281" y="40"/>
                </a:cubicBezTo>
                <a:cubicBezTo>
                  <a:pt x="1281" y="18"/>
                  <a:pt x="1299" y="0"/>
                  <a:pt x="1321" y="0"/>
                </a:cubicBezTo>
                <a:close/>
                <a:moveTo>
                  <a:pt x="1481" y="0"/>
                </a:moveTo>
                <a:lnTo>
                  <a:pt x="1481" y="0"/>
                </a:lnTo>
                <a:cubicBezTo>
                  <a:pt x="1503" y="0"/>
                  <a:pt x="1521" y="18"/>
                  <a:pt x="1521" y="40"/>
                </a:cubicBezTo>
                <a:cubicBezTo>
                  <a:pt x="1521" y="63"/>
                  <a:pt x="1503" y="80"/>
                  <a:pt x="1481" y="80"/>
                </a:cubicBezTo>
                <a:lnTo>
                  <a:pt x="1481" y="80"/>
                </a:lnTo>
                <a:cubicBezTo>
                  <a:pt x="1459" y="80"/>
                  <a:pt x="1441" y="63"/>
                  <a:pt x="1441" y="40"/>
                </a:cubicBezTo>
                <a:cubicBezTo>
                  <a:pt x="1441" y="18"/>
                  <a:pt x="1459" y="0"/>
                  <a:pt x="1481" y="0"/>
                </a:cubicBezTo>
                <a:close/>
                <a:moveTo>
                  <a:pt x="1641" y="0"/>
                </a:moveTo>
                <a:lnTo>
                  <a:pt x="1641" y="0"/>
                </a:lnTo>
                <a:cubicBezTo>
                  <a:pt x="1663" y="0"/>
                  <a:pt x="1681" y="18"/>
                  <a:pt x="1681" y="40"/>
                </a:cubicBezTo>
                <a:cubicBezTo>
                  <a:pt x="1681" y="63"/>
                  <a:pt x="1663" y="80"/>
                  <a:pt x="1641" y="80"/>
                </a:cubicBezTo>
                <a:lnTo>
                  <a:pt x="1641" y="80"/>
                </a:lnTo>
                <a:cubicBezTo>
                  <a:pt x="1619" y="80"/>
                  <a:pt x="1601" y="63"/>
                  <a:pt x="1601" y="40"/>
                </a:cubicBezTo>
                <a:cubicBezTo>
                  <a:pt x="1601" y="18"/>
                  <a:pt x="1619" y="0"/>
                  <a:pt x="1641" y="0"/>
                </a:cubicBezTo>
                <a:close/>
                <a:moveTo>
                  <a:pt x="1801" y="0"/>
                </a:moveTo>
                <a:lnTo>
                  <a:pt x="1801" y="0"/>
                </a:lnTo>
                <a:cubicBezTo>
                  <a:pt x="1824" y="0"/>
                  <a:pt x="1841" y="18"/>
                  <a:pt x="1841" y="40"/>
                </a:cubicBezTo>
                <a:cubicBezTo>
                  <a:pt x="1841" y="63"/>
                  <a:pt x="1824" y="80"/>
                  <a:pt x="1801" y="80"/>
                </a:cubicBezTo>
                <a:lnTo>
                  <a:pt x="1801" y="80"/>
                </a:lnTo>
                <a:cubicBezTo>
                  <a:pt x="1779" y="80"/>
                  <a:pt x="1761" y="63"/>
                  <a:pt x="1761" y="40"/>
                </a:cubicBezTo>
                <a:cubicBezTo>
                  <a:pt x="1761" y="18"/>
                  <a:pt x="1779" y="0"/>
                  <a:pt x="1801" y="0"/>
                </a:cubicBezTo>
                <a:close/>
                <a:moveTo>
                  <a:pt x="1961" y="0"/>
                </a:moveTo>
                <a:lnTo>
                  <a:pt x="1962" y="0"/>
                </a:lnTo>
                <a:cubicBezTo>
                  <a:pt x="1984" y="0"/>
                  <a:pt x="2002" y="18"/>
                  <a:pt x="2002" y="40"/>
                </a:cubicBezTo>
                <a:cubicBezTo>
                  <a:pt x="2002" y="63"/>
                  <a:pt x="1984" y="80"/>
                  <a:pt x="1962" y="80"/>
                </a:cubicBezTo>
                <a:lnTo>
                  <a:pt x="1961" y="80"/>
                </a:lnTo>
                <a:cubicBezTo>
                  <a:pt x="1939" y="80"/>
                  <a:pt x="1921" y="63"/>
                  <a:pt x="1921" y="40"/>
                </a:cubicBezTo>
                <a:cubicBezTo>
                  <a:pt x="1921" y="18"/>
                  <a:pt x="1939" y="0"/>
                  <a:pt x="1961" y="0"/>
                </a:cubicBezTo>
                <a:close/>
                <a:moveTo>
                  <a:pt x="2122" y="0"/>
                </a:moveTo>
                <a:lnTo>
                  <a:pt x="2122" y="0"/>
                </a:lnTo>
                <a:cubicBezTo>
                  <a:pt x="2144" y="0"/>
                  <a:pt x="2162" y="18"/>
                  <a:pt x="2162" y="40"/>
                </a:cubicBezTo>
                <a:cubicBezTo>
                  <a:pt x="2162" y="63"/>
                  <a:pt x="2144" y="80"/>
                  <a:pt x="2122" y="80"/>
                </a:cubicBezTo>
                <a:lnTo>
                  <a:pt x="2122" y="80"/>
                </a:lnTo>
                <a:cubicBezTo>
                  <a:pt x="2099" y="80"/>
                  <a:pt x="2082" y="63"/>
                  <a:pt x="2082" y="40"/>
                </a:cubicBezTo>
                <a:cubicBezTo>
                  <a:pt x="2082" y="18"/>
                  <a:pt x="2099" y="0"/>
                  <a:pt x="2122" y="0"/>
                </a:cubicBezTo>
                <a:close/>
                <a:moveTo>
                  <a:pt x="2282" y="0"/>
                </a:moveTo>
                <a:lnTo>
                  <a:pt x="2282" y="0"/>
                </a:lnTo>
                <a:cubicBezTo>
                  <a:pt x="2304" y="0"/>
                  <a:pt x="2322" y="18"/>
                  <a:pt x="2322" y="40"/>
                </a:cubicBezTo>
                <a:cubicBezTo>
                  <a:pt x="2322" y="63"/>
                  <a:pt x="2304" y="80"/>
                  <a:pt x="2282" y="80"/>
                </a:cubicBezTo>
                <a:lnTo>
                  <a:pt x="2282" y="80"/>
                </a:lnTo>
                <a:cubicBezTo>
                  <a:pt x="2259" y="80"/>
                  <a:pt x="2242" y="63"/>
                  <a:pt x="2242" y="40"/>
                </a:cubicBezTo>
                <a:cubicBezTo>
                  <a:pt x="2242" y="18"/>
                  <a:pt x="2259" y="0"/>
                  <a:pt x="2282" y="0"/>
                </a:cubicBezTo>
                <a:close/>
                <a:moveTo>
                  <a:pt x="2442" y="0"/>
                </a:moveTo>
                <a:lnTo>
                  <a:pt x="2442" y="0"/>
                </a:lnTo>
                <a:cubicBezTo>
                  <a:pt x="2464" y="0"/>
                  <a:pt x="2482" y="18"/>
                  <a:pt x="2482" y="40"/>
                </a:cubicBezTo>
                <a:cubicBezTo>
                  <a:pt x="2482" y="63"/>
                  <a:pt x="2464" y="80"/>
                  <a:pt x="2442" y="80"/>
                </a:cubicBezTo>
                <a:lnTo>
                  <a:pt x="2442" y="80"/>
                </a:lnTo>
                <a:cubicBezTo>
                  <a:pt x="2420" y="80"/>
                  <a:pt x="2402" y="63"/>
                  <a:pt x="2402" y="40"/>
                </a:cubicBezTo>
                <a:cubicBezTo>
                  <a:pt x="2402" y="18"/>
                  <a:pt x="2420" y="0"/>
                  <a:pt x="2442" y="0"/>
                </a:cubicBezTo>
                <a:close/>
                <a:moveTo>
                  <a:pt x="2602" y="0"/>
                </a:moveTo>
                <a:lnTo>
                  <a:pt x="2602" y="0"/>
                </a:lnTo>
                <a:cubicBezTo>
                  <a:pt x="2624" y="0"/>
                  <a:pt x="2642" y="18"/>
                  <a:pt x="2642" y="40"/>
                </a:cubicBezTo>
                <a:cubicBezTo>
                  <a:pt x="2642" y="63"/>
                  <a:pt x="2624" y="80"/>
                  <a:pt x="2602" y="80"/>
                </a:cubicBezTo>
                <a:lnTo>
                  <a:pt x="2602" y="80"/>
                </a:lnTo>
                <a:cubicBezTo>
                  <a:pt x="2580" y="80"/>
                  <a:pt x="2562" y="63"/>
                  <a:pt x="2562" y="40"/>
                </a:cubicBezTo>
                <a:cubicBezTo>
                  <a:pt x="2562" y="18"/>
                  <a:pt x="2580" y="0"/>
                  <a:pt x="2602" y="0"/>
                </a:cubicBezTo>
                <a:close/>
                <a:moveTo>
                  <a:pt x="2762" y="0"/>
                </a:moveTo>
                <a:lnTo>
                  <a:pt x="2762" y="0"/>
                </a:lnTo>
                <a:cubicBezTo>
                  <a:pt x="2784" y="0"/>
                  <a:pt x="2802" y="18"/>
                  <a:pt x="2802" y="40"/>
                </a:cubicBezTo>
                <a:cubicBezTo>
                  <a:pt x="2802" y="63"/>
                  <a:pt x="2784" y="80"/>
                  <a:pt x="2762" y="80"/>
                </a:cubicBezTo>
                <a:lnTo>
                  <a:pt x="2762" y="80"/>
                </a:lnTo>
                <a:cubicBezTo>
                  <a:pt x="2740" y="80"/>
                  <a:pt x="2722" y="63"/>
                  <a:pt x="2722" y="40"/>
                </a:cubicBezTo>
                <a:cubicBezTo>
                  <a:pt x="2722" y="18"/>
                  <a:pt x="2740" y="0"/>
                  <a:pt x="2762" y="0"/>
                </a:cubicBezTo>
                <a:close/>
                <a:moveTo>
                  <a:pt x="2922" y="0"/>
                </a:moveTo>
                <a:lnTo>
                  <a:pt x="2922" y="0"/>
                </a:lnTo>
                <a:cubicBezTo>
                  <a:pt x="2944" y="0"/>
                  <a:pt x="2962" y="18"/>
                  <a:pt x="2962" y="40"/>
                </a:cubicBezTo>
                <a:cubicBezTo>
                  <a:pt x="2962" y="63"/>
                  <a:pt x="2944" y="80"/>
                  <a:pt x="2922" y="80"/>
                </a:cubicBezTo>
                <a:lnTo>
                  <a:pt x="2922" y="80"/>
                </a:lnTo>
                <a:cubicBezTo>
                  <a:pt x="2900" y="80"/>
                  <a:pt x="2882" y="63"/>
                  <a:pt x="2882" y="40"/>
                </a:cubicBezTo>
                <a:cubicBezTo>
                  <a:pt x="2882" y="18"/>
                  <a:pt x="2900" y="0"/>
                  <a:pt x="2922" y="0"/>
                </a:cubicBezTo>
                <a:close/>
                <a:moveTo>
                  <a:pt x="3082" y="0"/>
                </a:moveTo>
                <a:lnTo>
                  <a:pt x="3082" y="0"/>
                </a:lnTo>
                <a:cubicBezTo>
                  <a:pt x="3104" y="0"/>
                  <a:pt x="3122" y="18"/>
                  <a:pt x="3122" y="40"/>
                </a:cubicBezTo>
                <a:cubicBezTo>
                  <a:pt x="3122" y="63"/>
                  <a:pt x="3104" y="80"/>
                  <a:pt x="3082" y="80"/>
                </a:cubicBezTo>
                <a:lnTo>
                  <a:pt x="3082" y="80"/>
                </a:lnTo>
                <a:cubicBezTo>
                  <a:pt x="3060" y="80"/>
                  <a:pt x="3042" y="63"/>
                  <a:pt x="3042" y="40"/>
                </a:cubicBezTo>
                <a:cubicBezTo>
                  <a:pt x="3042" y="18"/>
                  <a:pt x="3060" y="0"/>
                  <a:pt x="3082" y="0"/>
                </a:cubicBezTo>
                <a:close/>
                <a:moveTo>
                  <a:pt x="3242" y="0"/>
                </a:moveTo>
                <a:lnTo>
                  <a:pt x="3242" y="0"/>
                </a:lnTo>
                <a:cubicBezTo>
                  <a:pt x="3264" y="0"/>
                  <a:pt x="3282" y="18"/>
                  <a:pt x="3282" y="40"/>
                </a:cubicBezTo>
                <a:cubicBezTo>
                  <a:pt x="3282" y="63"/>
                  <a:pt x="3264" y="80"/>
                  <a:pt x="3242" y="80"/>
                </a:cubicBezTo>
                <a:lnTo>
                  <a:pt x="3242" y="80"/>
                </a:lnTo>
                <a:cubicBezTo>
                  <a:pt x="3220" y="80"/>
                  <a:pt x="3202" y="63"/>
                  <a:pt x="3202" y="40"/>
                </a:cubicBezTo>
                <a:cubicBezTo>
                  <a:pt x="3202" y="18"/>
                  <a:pt x="3220" y="0"/>
                  <a:pt x="3242" y="0"/>
                </a:cubicBezTo>
                <a:close/>
                <a:moveTo>
                  <a:pt x="3402" y="0"/>
                </a:moveTo>
                <a:lnTo>
                  <a:pt x="3402" y="0"/>
                </a:lnTo>
                <a:cubicBezTo>
                  <a:pt x="3424" y="0"/>
                  <a:pt x="3442" y="18"/>
                  <a:pt x="3442" y="40"/>
                </a:cubicBezTo>
                <a:cubicBezTo>
                  <a:pt x="3442" y="63"/>
                  <a:pt x="3424" y="80"/>
                  <a:pt x="3402" y="80"/>
                </a:cubicBezTo>
                <a:lnTo>
                  <a:pt x="3402" y="80"/>
                </a:lnTo>
                <a:cubicBezTo>
                  <a:pt x="3380" y="80"/>
                  <a:pt x="3362" y="63"/>
                  <a:pt x="3362" y="40"/>
                </a:cubicBezTo>
                <a:cubicBezTo>
                  <a:pt x="3362" y="18"/>
                  <a:pt x="3380" y="0"/>
                  <a:pt x="3402" y="0"/>
                </a:cubicBezTo>
                <a:close/>
                <a:moveTo>
                  <a:pt x="3562" y="0"/>
                </a:moveTo>
                <a:lnTo>
                  <a:pt x="3562" y="0"/>
                </a:lnTo>
                <a:cubicBezTo>
                  <a:pt x="3584" y="0"/>
                  <a:pt x="3602" y="18"/>
                  <a:pt x="3602" y="40"/>
                </a:cubicBezTo>
                <a:cubicBezTo>
                  <a:pt x="3602" y="63"/>
                  <a:pt x="3584" y="80"/>
                  <a:pt x="3562" y="80"/>
                </a:cubicBezTo>
                <a:lnTo>
                  <a:pt x="3562" y="80"/>
                </a:lnTo>
                <a:cubicBezTo>
                  <a:pt x="3540" y="80"/>
                  <a:pt x="3522" y="63"/>
                  <a:pt x="3522" y="40"/>
                </a:cubicBezTo>
                <a:cubicBezTo>
                  <a:pt x="3522" y="18"/>
                  <a:pt x="3540" y="0"/>
                  <a:pt x="3562" y="0"/>
                </a:cubicBezTo>
                <a:close/>
                <a:moveTo>
                  <a:pt x="3722" y="0"/>
                </a:moveTo>
                <a:lnTo>
                  <a:pt x="3722" y="0"/>
                </a:lnTo>
                <a:cubicBezTo>
                  <a:pt x="3744" y="0"/>
                  <a:pt x="3762" y="18"/>
                  <a:pt x="3762" y="40"/>
                </a:cubicBezTo>
                <a:cubicBezTo>
                  <a:pt x="3762" y="63"/>
                  <a:pt x="3744" y="80"/>
                  <a:pt x="3722" y="80"/>
                </a:cubicBezTo>
                <a:lnTo>
                  <a:pt x="3722" y="80"/>
                </a:lnTo>
                <a:cubicBezTo>
                  <a:pt x="3700" y="80"/>
                  <a:pt x="3682" y="63"/>
                  <a:pt x="3682" y="40"/>
                </a:cubicBezTo>
                <a:cubicBezTo>
                  <a:pt x="3682" y="18"/>
                  <a:pt x="3700" y="0"/>
                  <a:pt x="3722" y="0"/>
                </a:cubicBezTo>
                <a:close/>
                <a:moveTo>
                  <a:pt x="3882" y="0"/>
                </a:moveTo>
                <a:lnTo>
                  <a:pt x="3882" y="0"/>
                </a:lnTo>
                <a:cubicBezTo>
                  <a:pt x="3905" y="0"/>
                  <a:pt x="3922" y="18"/>
                  <a:pt x="3922" y="40"/>
                </a:cubicBezTo>
                <a:cubicBezTo>
                  <a:pt x="3922" y="63"/>
                  <a:pt x="3905" y="80"/>
                  <a:pt x="3882" y="80"/>
                </a:cubicBezTo>
                <a:lnTo>
                  <a:pt x="3882" y="80"/>
                </a:lnTo>
                <a:cubicBezTo>
                  <a:pt x="3860" y="80"/>
                  <a:pt x="3842" y="63"/>
                  <a:pt x="3842" y="40"/>
                </a:cubicBezTo>
                <a:cubicBezTo>
                  <a:pt x="3842" y="18"/>
                  <a:pt x="3860" y="0"/>
                  <a:pt x="3882" y="0"/>
                </a:cubicBezTo>
                <a:close/>
                <a:moveTo>
                  <a:pt x="4042" y="0"/>
                </a:moveTo>
                <a:lnTo>
                  <a:pt x="4043" y="0"/>
                </a:lnTo>
                <a:cubicBezTo>
                  <a:pt x="4065" y="0"/>
                  <a:pt x="4083" y="18"/>
                  <a:pt x="4083" y="40"/>
                </a:cubicBezTo>
                <a:cubicBezTo>
                  <a:pt x="4083" y="63"/>
                  <a:pt x="4065" y="80"/>
                  <a:pt x="4043" y="80"/>
                </a:cubicBezTo>
                <a:lnTo>
                  <a:pt x="4042" y="80"/>
                </a:lnTo>
                <a:cubicBezTo>
                  <a:pt x="4020" y="80"/>
                  <a:pt x="4002" y="63"/>
                  <a:pt x="4002" y="40"/>
                </a:cubicBezTo>
                <a:cubicBezTo>
                  <a:pt x="4002" y="18"/>
                  <a:pt x="4020" y="0"/>
                  <a:pt x="4042" y="0"/>
                </a:cubicBezTo>
                <a:close/>
                <a:moveTo>
                  <a:pt x="4203" y="0"/>
                </a:moveTo>
                <a:lnTo>
                  <a:pt x="4203" y="0"/>
                </a:lnTo>
                <a:cubicBezTo>
                  <a:pt x="4225" y="0"/>
                  <a:pt x="4243" y="18"/>
                  <a:pt x="4243" y="40"/>
                </a:cubicBezTo>
                <a:cubicBezTo>
                  <a:pt x="4243" y="63"/>
                  <a:pt x="4225" y="80"/>
                  <a:pt x="4203" y="80"/>
                </a:cubicBezTo>
                <a:lnTo>
                  <a:pt x="4203" y="80"/>
                </a:lnTo>
                <a:cubicBezTo>
                  <a:pt x="4180" y="80"/>
                  <a:pt x="4163" y="63"/>
                  <a:pt x="4163" y="40"/>
                </a:cubicBezTo>
                <a:cubicBezTo>
                  <a:pt x="4163" y="18"/>
                  <a:pt x="4180" y="0"/>
                  <a:pt x="4203" y="0"/>
                </a:cubicBezTo>
                <a:close/>
                <a:moveTo>
                  <a:pt x="4363" y="0"/>
                </a:moveTo>
                <a:lnTo>
                  <a:pt x="4363" y="0"/>
                </a:lnTo>
                <a:cubicBezTo>
                  <a:pt x="4385" y="0"/>
                  <a:pt x="4403" y="18"/>
                  <a:pt x="4403" y="40"/>
                </a:cubicBezTo>
                <a:cubicBezTo>
                  <a:pt x="4403" y="63"/>
                  <a:pt x="4385" y="80"/>
                  <a:pt x="4363" y="80"/>
                </a:cubicBezTo>
                <a:lnTo>
                  <a:pt x="4363" y="80"/>
                </a:lnTo>
                <a:cubicBezTo>
                  <a:pt x="4341" y="80"/>
                  <a:pt x="4323" y="63"/>
                  <a:pt x="4323" y="40"/>
                </a:cubicBezTo>
                <a:cubicBezTo>
                  <a:pt x="4323" y="18"/>
                  <a:pt x="4341" y="0"/>
                  <a:pt x="4363" y="0"/>
                </a:cubicBezTo>
                <a:close/>
                <a:moveTo>
                  <a:pt x="4523" y="0"/>
                </a:moveTo>
                <a:lnTo>
                  <a:pt x="4523" y="0"/>
                </a:lnTo>
                <a:cubicBezTo>
                  <a:pt x="4545" y="0"/>
                  <a:pt x="4563" y="18"/>
                  <a:pt x="4563" y="40"/>
                </a:cubicBezTo>
                <a:cubicBezTo>
                  <a:pt x="4563" y="63"/>
                  <a:pt x="4545" y="80"/>
                  <a:pt x="4523" y="80"/>
                </a:cubicBezTo>
                <a:lnTo>
                  <a:pt x="4523" y="80"/>
                </a:lnTo>
                <a:cubicBezTo>
                  <a:pt x="4501" y="80"/>
                  <a:pt x="4483" y="63"/>
                  <a:pt x="4483" y="40"/>
                </a:cubicBezTo>
                <a:cubicBezTo>
                  <a:pt x="4483" y="18"/>
                  <a:pt x="4501" y="0"/>
                  <a:pt x="4523" y="0"/>
                </a:cubicBezTo>
                <a:close/>
                <a:moveTo>
                  <a:pt x="4683" y="0"/>
                </a:moveTo>
                <a:lnTo>
                  <a:pt x="4683" y="0"/>
                </a:lnTo>
                <a:cubicBezTo>
                  <a:pt x="4705" y="0"/>
                  <a:pt x="4723" y="18"/>
                  <a:pt x="4723" y="40"/>
                </a:cubicBezTo>
                <a:cubicBezTo>
                  <a:pt x="4723" y="63"/>
                  <a:pt x="4705" y="80"/>
                  <a:pt x="4683" y="80"/>
                </a:cubicBezTo>
                <a:lnTo>
                  <a:pt x="4683" y="80"/>
                </a:lnTo>
                <a:cubicBezTo>
                  <a:pt x="4661" y="80"/>
                  <a:pt x="4643" y="63"/>
                  <a:pt x="4643" y="40"/>
                </a:cubicBezTo>
                <a:cubicBezTo>
                  <a:pt x="4643" y="18"/>
                  <a:pt x="4661" y="0"/>
                  <a:pt x="4683" y="0"/>
                </a:cubicBezTo>
                <a:close/>
                <a:moveTo>
                  <a:pt x="4843" y="0"/>
                </a:moveTo>
                <a:lnTo>
                  <a:pt x="4843" y="0"/>
                </a:lnTo>
                <a:cubicBezTo>
                  <a:pt x="4865" y="0"/>
                  <a:pt x="4883" y="18"/>
                  <a:pt x="4883" y="40"/>
                </a:cubicBezTo>
                <a:cubicBezTo>
                  <a:pt x="4883" y="63"/>
                  <a:pt x="4865" y="80"/>
                  <a:pt x="4843" y="80"/>
                </a:cubicBezTo>
                <a:lnTo>
                  <a:pt x="4843" y="80"/>
                </a:lnTo>
                <a:cubicBezTo>
                  <a:pt x="4821" y="80"/>
                  <a:pt x="4803" y="63"/>
                  <a:pt x="4803" y="40"/>
                </a:cubicBezTo>
                <a:cubicBezTo>
                  <a:pt x="4803" y="18"/>
                  <a:pt x="4821" y="0"/>
                  <a:pt x="4843" y="0"/>
                </a:cubicBezTo>
                <a:close/>
                <a:moveTo>
                  <a:pt x="5003" y="0"/>
                </a:moveTo>
                <a:lnTo>
                  <a:pt x="5003" y="0"/>
                </a:lnTo>
                <a:cubicBezTo>
                  <a:pt x="5025" y="0"/>
                  <a:pt x="5043" y="18"/>
                  <a:pt x="5043" y="40"/>
                </a:cubicBezTo>
                <a:cubicBezTo>
                  <a:pt x="5043" y="63"/>
                  <a:pt x="5025" y="80"/>
                  <a:pt x="5003" y="80"/>
                </a:cubicBezTo>
                <a:lnTo>
                  <a:pt x="5003" y="80"/>
                </a:lnTo>
                <a:cubicBezTo>
                  <a:pt x="4981" y="80"/>
                  <a:pt x="4963" y="63"/>
                  <a:pt x="4963" y="40"/>
                </a:cubicBezTo>
                <a:cubicBezTo>
                  <a:pt x="4963" y="18"/>
                  <a:pt x="4981" y="0"/>
                  <a:pt x="5003" y="0"/>
                </a:cubicBezTo>
                <a:close/>
                <a:moveTo>
                  <a:pt x="5163" y="0"/>
                </a:moveTo>
                <a:lnTo>
                  <a:pt x="5163" y="0"/>
                </a:lnTo>
                <a:cubicBezTo>
                  <a:pt x="5185" y="0"/>
                  <a:pt x="5203" y="18"/>
                  <a:pt x="5203" y="40"/>
                </a:cubicBezTo>
                <a:cubicBezTo>
                  <a:pt x="5203" y="63"/>
                  <a:pt x="5185" y="80"/>
                  <a:pt x="5163" y="80"/>
                </a:cubicBezTo>
                <a:lnTo>
                  <a:pt x="5163" y="80"/>
                </a:lnTo>
                <a:cubicBezTo>
                  <a:pt x="5141" y="80"/>
                  <a:pt x="5123" y="63"/>
                  <a:pt x="5123" y="40"/>
                </a:cubicBezTo>
                <a:cubicBezTo>
                  <a:pt x="5123" y="18"/>
                  <a:pt x="5141" y="0"/>
                  <a:pt x="5163" y="0"/>
                </a:cubicBezTo>
                <a:close/>
                <a:moveTo>
                  <a:pt x="5323" y="0"/>
                </a:moveTo>
                <a:lnTo>
                  <a:pt x="5323" y="0"/>
                </a:lnTo>
                <a:cubicBezTo>
                  <a:pt x="5345" y="0"/>
                  <a:pt x="5363" y="18"/>
                  <a:pt x="5363" y="40"/>
                </a:cubicBezTo>
                <a:cubicBezTo>
                  <a:pt x="5363" y="63"/>
                  <a:pt x="5345" y="80"/>
                  <a:pt x="5323" y="80"/>
                </a:cubicBezTo>
                <a:lnTo>
                  <a:pt x="5323" y="80"/>
                </a:lnTo>
                <a:cubicBezTo>
                  <a:pt x="5301" y="80"/>
                  <a:pt x="5283" y="63"/>
                  <a:pt x="5283" y="40"/>
                </a:cubicBezTo>
                <a:cubicBezTo>
                  <a:pt x="5283" y="18"/>
                  <a:pt x="5301" y="0"/>
                  <a:pt x="5323" y="0"/>
                </a:cubicBezTo>
                <a:close/>
                <a:moveTo>
                  <a:pt x="5483" y="0"/>
                </a:moveTo>
                <a:lnTo>
                  <a:pt x="5483" y="0"/>
                </a:lnTo>
                <a:cubicBezTo>
                  <a:pt x="5505" y="0"/>
                  <a:pt x="5523" y="18"/>
                  <a:pt x="5523" y="40"/>
                </a:cubicBezTo>
                <a:cubicBezTo>
                  <a:pt x="5523" y="63"/>
                  <a:pt x="5505" y="80"/>
                  <a:pt x="5483" y="80"/>
                </a:cubicBezTo>
                <a:lnTo>
                  <a:pt x="5483" y="80"/>
                </a:lnTo>
                <a:cubicBezTo>
                  <a:pt x="5461" y="80"/>
                  <a:pt x="5443" y="63"/>
                  <a:pt x="5443" y="40"/>
                </a:cubicBezTo>
                <a:cubicBezTo>
                  <a:pt x="5443" y="18"/>
                  <a:pt x="5461" y="0"/>
                  <a:pt x="5483" y="0"/>
                </a:cubicBezTo>
                <a:close/>
                <a:moveTo>
                  <a:pt x="5643" y="0"/>
                </a:moveTo>
                <a:lnTo>
                  <a:pt x="5643" y="0"/>
                </a:lnTo>
                <a:cubicBezTo>
                  <a:pt x="5665" y="0"/>
                  <a:pt x="5683" y="18"/>
                  <a:pt x="5683" y="40"/>
                </a:cubicBezTo>
                <a:cubicBezTo>
                  <a:pt x="5683" y="63"/>
                  <a:pt x="5665" y="80"/>
                  <a:pt x="5643" y="80"/>
                </a:cubicBezTo>
                <a:lnTo>
                  <a:pt x="5643" y="80"/>
                </a:lnTo>
                <a:cubicBezTo>
                  <a:pt x="5621" y="80"/>
                  <a:pt x="5603" y="63"/>
                  <a:pt x="5603" y="40"/>
                </a:cubicBezTo>
                <a:cubicBezTo>
                  <a:pt x="5603" y="18"/>
                  <a:pt x="5621" y="0"/>
                  <a:pt x="5643" y="0"/>
                </a:cubicBezTo>
                <a:close/>
                <a:moveTo>
                  <a:pt x="5803" y="0"/>
                </a:moveTo>
                <a:lnTo>
                  <a:pt x="5803" y="0"/>
                </a:lnTo>
                <a:cubicBezTo>
                  <a:pt x="5826" y="0"/>
                  <a:pt x="5843" y="18"/>
                  <a:pt x="5843" y="40"/>
                </a:cubicBezTo>
                <a:cubicBezTo>
                  <a:pt x="5843" y="63"/>
                  <a:pt x="5826" y="80"/>
                  <a:pt x="5803" y="80"/>
                </a:cubicBezTo>
                <a:lnTo>
                  <a:pt x="5803" y="80"/>
                </a:lnTo>
                <a:cubicBezTo>
                  <a:pt x="5781" y="80"/>
                  <a:pt x="5763" y="63"/>
                  <a:pt x="5763" y="40"/>
                </a:cubicBezTo>
                <a:cubicBezTo>
                  <a:pt x="5763" y="18"/>
                  <a:pt x="5781" y="0"/>
                  <a:pt x="5803" y="0"/>
                </a:cubicBezTo>
                <a:close/>
                <a:moveTo>
                  <a:pt x="5963" y="0"/>
                </a:moveTo>
                <a:lnTo>
                  <a:pt x="5963" y="0"/>
                </a:lnTo>
                <a:cubicBezTo>
                  <a:pt x="5986" y="0"/>
                  <a:pt x="6003" y="18"/>
                  <a:pt x="6003" y="40"/>
                </a:cubicBezTo>
                <a:cubicBezTo>
                  <a:pt x="6003" y="63"/>
                  <a:pt x="5986" y="80"/>
                  <a:pt x="5963" y="80"/>
                </a:cubicBezTo>
                <a:lnTo>
                  <a:pt x="5963" y="80"/>
                </a:lnTo>
                <a:cubicBezTo>
                  <a:pt x="5941" y="80"/>
                  <a:pt x="5923" y="63"/>
                  <a:pt x="5923" y="40"/>
                </a:cubicBezTo>
                <a:cubicBezTo>
                  <a:pt x="5923" y="18"/>
                  <a:pt x="5941" y="0"/>
                  <a:pt x="5963" y="0"/>
                </a:cubicBezTo>
                <a:close/>
                <a:moveTo>
                  <a:pt x="6123" y="0"/>
                </a:moveTo>
                <a:lnTo>
                  <a:pt x="6124" y="0"/>
                </a:lnTo>
                <a:cubicBezTo>
                  <a:pt x="6146" y="0"/>
                  <a:pt x="6164" y="18"/>
                  <a:pt x="6164" y="40"/>
                </a:cubicBezTo>
                <a:cubicBezTo>
                  <a:pt x="6164" y="63"/>
                  <a:pt x="6146" y="80"/>
                  <a:pt x="6124" y="80"/>
                </a:cubicBezTo>
                <a:lnTo>
                  <a:pt x="6123" y="80"/>
                </a:lnTo>
                <a:cubicBezTo>
                  <a:pt x="6101" y="80"/>
                  <a:pt x="6083" y="63"/>
                  <a:pt x="6083" y="40"/>
                </a:cubicBezTo>
                <a:cubicBezTo>
                  <a:pt x="6083" y="18"/>
                  <a:pt x="6101" y="0"/>
                  <a:pt x="6123" y="0"/>
                </a:cubicBezTo>
                <a:close/>
                <a:moveTo>
                  <a:pt x="6284" y="0"/>
                </a:moveTo>
                <a:lnTo>
                  <a:pt x="6284" y="0"/>
                </a:lnTo>
                <a:cubicBezTo>
                  <a:pt x="6306" y="0"/>
                  <a:pt x="6324" y="18"/>
                  <a:pt x="6324" y="40"/>
                </a:cubicBezTo>
                <a:cubicBezTo>
                  <a:pt x="6324" y="63"/>
                  <a:pt x="6306" y="80"/>
                  <a:pt x="6284" y="80"/>
                </a:cubicBezTo>
                <a:lnTo>
                  <a:pt x="6284" y="80"/>
                </a:lnTo>
                <a:cubicBezTo>
                  <a:pt x="6261" y="80"/>
                  <a:pt x="6244" y="63"/>
                  <a:pt x="6244" y="40"/>
                </a:cubicBezTo>
                <a:cubicBezTo>
                  <a:pt x="6244" y="18"/>
                  <a:pt x="6261" y="0"/>
                  <a:pt x="6284" y="0"/>
                </a:cubicBezTo>
                <a:close/>
                <a:moveTo>
                  <a:pt x="6444" y="0"/>
                </a:moveTo>
                <a:lnTo>
                  <a:pt x="6444" y="0"/>
                </a:lnTo>
                <a:cubicBezTo>
                  <a:pt x="6466" y="0"/>
                  <a:pt x="6484" y="18"/>
                  <a:pt x="6484" y="40"/>
                </a:cubicBezTo>
                <a:cubicBezTo>
                  <a:pt x="6484" y="63"/>
                  <a:pt x="6466" y="80"/>
                  <a:pt x="6444" y="80"/>
                </a:cubicBezTo>
                <a:lnTo>
                  <a:pt x="6444" y="80"/>
                </a:lnTo>
                <a:cubicBezTo>
                  <a:pt x="6422" y="80"/>
                  <a:pt x="6404" y="63"/>
                  <a:pt x="6404" y="40"/>
                </a:cubicBezTo>
                <a:cubicBezTo>
                  <a:pt x="6404" y="18"/>
                  <a:pt x="6422" y="0"/>
                  <a:pt x="6444" y="0"/>
                </a:cubicBezTo>
                <a:close/>
                <a:moveTo>
                  <a:pt x="6604" y="0"/>
                </a:moveTo>
                <a:lnTo>
                  <a:pt x="6604" y="0"/>
                </a:lnTo>
                <a:cubicBezTo>
                  <a:pt x="6626" y="0"/>
                  <a:pt x="6644" y="18"/>
                  <a:pt x="6644" y="40"/>
                </a:cubicBezTo>
                <a:cubicBezTo>
                  <a:pt x="6644" y="63"/>
                  <a:pt x="6626" y="80"/>
                  <a:pt x="6604" y="80"/>
                </a:cubicBezTo>
                <a:lnTo>
                  <a:pt x="6604" y="80"/>
                </a:lnTo>
                <a:cubicBezTo>
                  <a:pt x="6582" y="80"/>
                  <a:pt x="6564" y="63"/>
                  <a:pt x="6564" y="40"/>
                </a:cubicBezTo>
                <a:cubicBezTo>
                  <a:pt x="6564" y="18"/>
                  <a:pt x="6582" y="0"/>
                  <a:pt x="6604" y="0"/>
                </a:cubicBezTo>
                <a:close/>
                <a:moveTo>
                  <a:pt x="6764" y="0"/>
                </a:moveTo>
                <a:lnTo>
                  <a:pt x="6764" y="0"/>
                </a:lnTo>
                <a:cubicBezTo>
                  <a:pt x="6786" y="0"/>
                  <a:pt x="6804" y="18"/>
                  <a:pt x="6804" y="40"/>
                </a:cubicBezTo>
                <a:cubicBezTo>
                  <a:pt x="6804" y="63"/>
                  <a:pt x="6786" y="80"/>
                  <a:pt x="6764" y="80"/>
                </a:cubicBezTo>
                <a:lnTo>
                  <a:pt x="6764" y="80"/>
                </a:lnTo>
                <a:cubicBezTo>
                  <a:pt x="6742" y="80"/>
                  <a:pt x="6724" y="63"/>
                  <a:pt x="6724" y="40"/>
                </a:cubicBezTo>
                <a:cubicBezTo>
                  <a:pt x="6724" y="18"/>
                  <a:pt x="6742" y="0"/>
                  <a:pt x="6764" y="0"/>
                </a:cubicBezTo>
                <a:close/>
                <a:moveTo>
                  <a:pt x="6924" y="0"/>
                </a:moveTo>
                <a:lnTo>
                  <a:pt x="6924" y="0"/>
                </a:lnTo>
                <a:cubicBezTo>
                  <a:pt x="6946" y="0"/>
                  <a:pt x="6964" y="18"/>
                  <a:pt x="6964" y="40"/>
                </a:cubicBezTo>
                <a:cubicBezTo>
                  <a:pt x="6964" y="63"/>
                  <a:pt x="6946" y="80"/>
                  <a:pt x="6924" y="80"/>
                </a:cubicBezTo>
                <a:lnTo>
                  <a:pt x="6924" y="80"/>
                </a:lnTo>
                <a:cubicBezTo>
                  <a:pt x="6902" y="80"/>
                  <a:pt x="6884" y="63"/>
                  <a:pt x="6884" y="40"/>
                </a:cubicBezTo>
                <a:cubicBezTo>
                  <a:pt x="6884" y="18"/>
                  <a:pt x="6902" y="0"/>
                  <a:pt x="6924" y="0"/>
                </a:cubicBezTo>
                <a:close/>
                <a:moveTo>
                  <a:pt x="7084" y="0"/>
                </a:moveTo>
                <a:lnTo>
                  <a:pt x="7084" y="0"/>
                </a:lnTo>
                <a:cubicBezTo>
                  <a:pt x="7106" y="0"/>
                  <a:pt x="7124" y="18"/>
                  <a:pt x="7124" y="40"/>
                </a:cubicBezTo>
                <a:cubicBezTo>
                  <a:pt x="7124" y="63"/>
                  <a:pt x="7106" y="80"/>
                  <a:pt x="7084" y="80"/>
                </a:cubicBezTo>
                <a:lnTo>
                  <a:pt x="7084" y="80"/>
                </a:lnTo>
                <a:cubicBezTo>
                  <a:pt x="7062" y="80"/>
                  <a:pt x="7044" y="63"/>
                  <a:pt x="7044" y="40"/>
                </a:cubicBezTo>
                <a:cubicBezTo>
                  <a:pt x="7044" y="18"/>
                  <a:pt x="7062" y="0"/>
                  <a:pt x="7084" y="0"/>
                </a:cubicBezTo>
                <a:close/>
                <a:moveTo>
                  <a:pt x="7244" y="0"/>
                </a:moveTo>
                <a:lnTo>
                  <a:pt x="7244" y="0"/>
                </a:lnTo>
                <a:cubicBezTo>
                  <a:pt x="7266" y="0"/>
                  <a:pt x="7284" y="18"/>
                  <a:pt x="7284" y="40"/>
                </a:cubicBezTo>
                <a:cubicBezTo>
                  <a:pt x="7284" y="63"/>
                  <a:pt x="7266" y="80"/>
                  <a:pt x="7244" y="80"/>
                </a:cubicBezTo>
                <a:lnTo>
                  <a:pt x="7244" y="80"/>
                </a:lnTo>
                <a:cubicBezTo>
                  <a:pt x="7222" y="80"/>
                  <a:pt x="7204" y="63"/>
                  <a:pt x="7204" y="40"/>
                </a:cubicBezTo>
                <a:cubicBezTo>
                  <a:pt x="7204" y="18"/>
                  <a:pt x="7222" y="0"/>
                  <a:pt x="7244" y="0"/>
                </a:cubicBezTo>
                <a:close/>
                <a:moveTo>
                  <a:pt x="7404" y="0"/>
                </a:moveTo>
                <a:lnTo>
                  <a:pt x="7404" y="0"/>
                </a:lnTo>
                <a:cubicBezTo>
                  <a:pt x="7426" y="0"/>
                  <a:pt x="7444" y="18"/>
                  <a:pt x="7444" y="40"/>
                </a:cubicBezTo>
                <a:cubicBezTo>
                  <a:pt x="7444" y="63"/>
                  <a:pt x="7426" y="80"/>
                  <a:pt x="7404" y="80"/>
                </a:cubicBezTo>
                <a:lnTo>
                  <a:pt x="7404" y="80"/>
                </a:lnTo>
                <a:cubicBezTo>
                  <a:pt x="7382" y="80"/>
                  <a:pt x="7364" y="63"/>
                  <a:pt x="7364" y="40"/>
                </a:cubicBezTo>
                <a:cubicBezTo>
                  <a:pt x="7364" y="18"/>
                  <a:pt x="7382" y="0"/>
                  <a:pt x="7404" y="0"/>
                </a:cubicBezTo>
                <a:close/>
                <a:moveTo>
                  <a:pt x="7564" y="0"/>
                </a:moveTo>
                <a:lnTo>
                  <a:pt x="7564" y="0"/>
                </a:lnTo>
                <a:cubicBezTo>
                  <a:pt x="7586" y="0"/>
                  <a:pt x="7604" y="18"/>
                  <a:pt x="7604" y="40"/>
                </a:cubicBezTo>
                <a:cubicBezTo>
                  <a:pt x="7604" y="63"/>
                  <a:pt x="7586" y="80"/>
                  <a:pt x="7564" y="80"/>
                </a:cubicBezTo>
                <a:lnTo>
                  <a:pt x="7564" y="80"/>
                </a:lnTo>
                <a:cubicBezTo>
                  <a:pt x="7542" y="80"/>
                  <a:pt x="7524" y="63"/>
                  <a:pt x="7524" y="40"/>
                </a:cubicBezTo>
                <a:cubicBezTo>
                  <a:pt x="7524" y="18"/>
                  <a:pt x="7542" y="0"/>
                  <a:pt x="7564" y="0"/>
                </a:cubicBezTo>
                <a:close/>
                <a:moveTo>
                  <a:pt x="7724" y="0"/>
                </a:moveTo>
                <a:lnTo>
                  <a:pt x="7724" y="0"/>
                </a:lnTo>
                <a:cubicBezTo>
                  <a:pt x="7746" y="0"/>
                  <a:pt x="7764" y="18"/>
                  <a:pt x="7764" y="40"/>
                </a:cubicBezTo>
                <a:cubicBezTo>
                  <a:pt x="7764" y="63"/>
                  <a:pt x="7746" y="80"/>
                  <a:pt x="7724" y="80"/>
                </a:cubicBezTo>
                <a:lnTo>
                  <a:pt x="7724" y="80"/>
                </a:lnTo>
                <a:cubicBezTo>
                  <a:pt x="7702" y="80"/>
                  <a:pt x="7684" y="63"/>
                  <a:pt x="7684" y="40"/>
                </a:cubicBezTo>
                <a:cubicBezTo>
                  <a:pt x="7684" y="18"/>
                  <a:pt x="7702" y="0"/>
                  <a:pt x="7724" y="0"/>
                </a:cubicBezTo>
                <a:close/>
                <a:moveTo>
                  <a:pt x="7884" y="0"/>
                </a:moveTo>
                <a:lnTo>
                  <a:pt x="7884" y="0"/>
                </a:lnTo>
                <a:cubicBezTo>
                  <a:pt x="7907" y="0"/>
                  <a:pt x="7924" y="18"/>
                  <a:pt x="7924" y="40"/>
                </a:cubicBezTo>
                <a:cubicBezTo>
                  <a:pt x="7924" y="63"/>
                  <a:pt x="7907" y="80"/>
                  <a:pt x="7884" y="80"/>
                </a:cubicBezTo>
                <a:lnTo>
                  <a:pt x="7884" y="80"/>
                </a:lnTo>
                <a:cubicBezTo>
                  <a:pt x="7862" y="80"/>
                  <a:pt x="7844" y="63"/>
                  <a:pt x="7844" y="40"/>
                </a:cubicBezTo>
                <a:cubicBezTo>
                  <a:pt x="7844" y="18"/>
                  <a:pt x="7862" y="0"/>
                  <a:pt x="7884" y="0"/>
                </a:cubicBezTo>
                <a:close/>
                <a:moveTo>
                  <a:pt x="8044" y="0"/>
                </a:moveTo>
                <a:lnTo>
                  <a:pt x="8045" y="0"/>
                </a:lnTo>
                <a:cubicBezTo>
                  <a:pt x="8067" y="0"/>
                  <a:pt x="8085" y="18"/>
                  <a:pt x="8085" y="40"/>
                </a:cubicBezTo>
                <a:cubicBezTo>
                  <a:pt x="8085" y="63"/>
                  <a:pt x="8067" y="80"/>
                  <a:pt x="8045" y="80"/>
                </a:cubicBezTo>
                <a:lnTo>
                  <a:pt x="8044" y="80"/>
                </a:lnTo>
                <a:cubicBezTo>
                  <a:pt x="8022" y="80"/>
                  <a:pt x="8004" y="63"/>
                  <a:pt x="8004" y="40"/>
                </a:cubicBezTo>
                <a:cubicBezTo>
                  <a:pt x="8004" y="18"/>
                  <a:pt x="8022" y="0"/>
                  <a:pt x="8044" y="0"/>
                </a:cubicBezTo>
                <a:close/>
                <a:moveTo>
                  <a:pt x="8205" y="0"/>
                </a:moveTo>
                <a:lnTo>
                  <a:pt x="8205" y="0"/>
                </a:lnTo>
                <a:cubicBezTo>
                  <a:pt x="8227" y="0"/>
                  <a:pt x="8245" y="18"/>
                  <a:pt x="8245" y="40"/>
                </a:cubicBezTo>
                <a:cubicBezTo>
                  <a:pt x="8245" y="63"/>
                  <a:pt x="8227" y="80"/>
                  <a:pt x="8205" y="80"/>
                </a:cubicBezTo>
                <a:lnTo>
                  <a:pt x="8205" y="80"/>
                </a:lnTo>
                <a:cubicBezTo>
                  <a:pt x="8182" y="80"/>
                  <a:pt x="8165" y="63"/>
                  <a:pt x="8165" y="40"/>
                </a:cubicBezTo>
                <a:cubicBezTo>
                  <a:pt x="8165" y="18"/>
                  <a:pt x="8182" y="0"/>
                  <a:pt x="8205" y="0"/>
                </a:cubicBezTo>
                <a:close/>
                <a:moveTo>
                  <a:pt x="8365" y="0"/>
                </a:moveTo>
                <a:lnTo>
                  <a:pt x="8365" y="0"/>
                </a:lnTo>
                <a:cubicBezTo>
                  <a:pt x="8387" y="0"/>
                  <a:pt x="8405" y="18"/>
                  <a:pt x="8405" y="40"/>
                </a:cubicBezTo>
                <a:cubicBezTo>
                  <a:pt x="8405" y="63"/>
                  <a:pt x="8387" y="80"/>
                  <a:pt x="8365" y="80"/>
                </a:cubicBezTo>
                <a:lnTo>
                  <a:pt x="8365" y="80"/>
                </a:lnTo>
                <a:cubicBezTo>
                  <a:pt x="8343" y="80"/>
                  <a:pt x="8325" y="63"/>
                  <a:pt x="8325" y="40"/>
                </a:cubicBezTo>
                <a:cubicBezTo>
                  <a:pt x="8325" y="18"/>
                  <a:pt x="8343" y="0"/>
                  <a:pt x="8365" y="0"/>
                </a:cubicBezTo>
                <a:close/>
                <a:moveTo>
                  <a:pt x="8525" y="0"/>
                </a:moveTo>
                <a:lnTo>
                  <a:pt x="8525" y="0"/>
                </a:lnTo>
                <a:cubicBezTo>
                  <a:pt x="8547" y="0"/>
                  <a:pt x="8565" y="18"/>
                  <a:pt x="8565" y="40"/>
                </a:cubicBezTo>
                <a:cubicBezTo>
                  <a:pt x="8565" y="63"/>
                  <a:pt x="8547" y="80"/>
                  <a:pt x="8525" y="80"/>
                </a:cubicBezTo>
                <a:lnTo>
                  <a:pt x="8525" y="80"/>
                </a:lnTo>
                <a:cubicBezTo>
                  <a:pt x="8503" y="80"/>
                  <a:pt x="8485" y="63"/>
                  <a:pt x="8485" y="40"/>
                </a:cubicBezTo>
                <a:cubicBezTo>
                  <a:pt x="8485" y="18"/>
                  <a:pt x="8503" y="0"/>
                  <a:pt x="8525" y="0"/>
                </a:cubicBezTo>
                <a:close/>
                <a:moveTo>
                  <a:pt x="8685" y="0"/>
                </a:moveTo>
                <a:lnTo>
                  <a:pt x="8685" y="0"/>
                </a:lnTo>
                <a:cubicBezTo>
                  <a:pt x="8707" y="0"/>
                  <a:pt x="8725" y="18"/>
                  <a:pt x="8725" y="40"/>
                </a:cubicBezTo>
                <a:cubicBezTo>
                  <a:pt x="8725" y="63"/>
                  <a:pt x="8707" y="80"/>
                  <a:pt x="8685" y="80"/>
                </a:cubicBezTo>
                <a:lnTo>
                  <a:pt x="8685" y="80"/>
                </a:lnTo>
                <a:cubicBezTo>
                  <a:pt x="8663" y="80"/>
                  <a:pt x="8645" y="63"/>
                  <a:pt x="8645" y="40"/>
                </a:cubicBezTo>
                <a:cubicBezTo>
                  <a:pt x="8645" y="18"/>
                  <a:pt x="8663" y="0"/>
                  <a:pt x="8685" y="0"/>
                </a:cubicBezTo>
                <a:close/>
                <a:moveTo>
                  <a:pt x="8845" y="0"/>
                </a:moveTo>
                <a:lnTo>
                  <a:pt x="8845" y="0"/>
                </a:lnTo>
                <a:cubicBezTo>
                  <a:pt x="8867" y="0"/>
                  <a:pt x="8885" y="18"/>
                  <a:pt x="8885" y="40"/>
                </a:cubicBezTo>
                <a:cubicBezTo>
                  <a:pt x="8885" y="63"/>
                  <a:pt x="8867" y="80"/>
                  <a:pt x="8845" y="80"/>
                </a:cubicBezTo>
                <a:lnTo>
                  <a:pt x="8845" y="80"/>
                </a:lnTo>
                <a:cubicBezTo>
                  <a:pt x="8823" y="80"/>
                  <a:pt x="8805" y="63"/>
                  <a:pt x="8805" y="40"/>
                </a:cubicBezTo>
                <a:cubicBezTo>
                  <a:pt x="8805" y="18"/>
                  <a:pt x="8823" y="0"/>
                  <a:pt x="8845" y="0"/>
                </a:cubicBezTo>
                <a:close/>
                <a:moveTo>
                  <a:pt x="9005" y="0"/>
                </a:moveTo>
                <a:lnTo>
                  <a:pt x="9005" y="0"/>
                </a:lnTo>
                <a:cubicBezTo>
                  <a:pt x="9027" y="0"/>
                  <a:pt x="9045" y="18"/>
                  <a:pt x="9045" y="40"/>
                </a:cubicBezTo>
                <a:cubicBezTo>
                  <a:pt x="9045" y="63"/>
                  <a:pt x="9027" y="80"/>
                  <a:pt x="9005" y="80"/>
                </a:cubicBezTo>
                <a:lnTo>
                  <a:pt x="9005" y="80"/>
                </a:lnTo>
                <a:cubicBezTo>
                  <a:pt x="8983" y="80"/>
                  <a:pt x="8965" y="63"/>
                  <a:pt x="8965" y="40"/>
                </a:cubicBezTo>
                <a:cubicBezTo>
                  <a:pt x="8965" y="18"/>
                  <a:pt x="8983" y="0"/>
                  <a:pt x="9005" y="0"/>
                </a:cubicBezTo>
                <a:close/>
                <a:moveTo>
                  <a:pt x="9165" y="0"/>
                </a:moveTo>
                <a:lnTo>
                  <a:pt x="9165" y="0"/>
                </a:lnTo>
                <a:cubicBezTo>
                  <a:pt x="9187" y="0"/>
                  <a:pt x="9205" y="18"/>
                  <a:pt x="9205" y="40"/>
                </a:cubicBezTo>
                <a:cubicBezTo>
                  <a:pt x="9205" y="63"/>
                  <a:pt x="9187" y="80"/>
                  <a:pt x="9165" y="80"/>
                </a:cubicBezTo>
                <a:lnTo>
                  <a:pt x="9165" y="80"/>
                </a:lnTo>
                <a:cubicBezTo>
                  <a:pt x="9143" y="80"/>
                  <a:pt x="9125" y="63"/>
                  <a:pt x="9125" y="40"/>
                </a:cubicBezTo>
                <a:cubicBezTo>
                  <a:pt x="9125" y="18"/>
                  <a:pt x="9143" y="0"/>
                  <a:pt x="9165" y="0"/>
                </a:cubicBezTo>
                <a:close/>
                <a:moveTo>
                  <a:pt x="9325" y="0"/>
                </a:moveTo>
                <a:lnTo>
                  <a:pt x="9325" y="0"/>
                </a:lnTo>
                <a:cubicBezTo>
                  <a:pt x="9347" y="0"/>
                  <a:pt x="9365" y="18"/>
                  <a:pt x="9365" y="40"/>
                </a:cubicBezTo>
                <a:cubicBezTo>
                  <a:pt x="9365" y="63"/>
                  <a:pt x="9347" y="80"/>
                  <a:pt x="9325" y="80"/>
                </a:cubicBezTo>
                <a:lnTo>
                  <a:pt x="9325" y="80"/>
                </a:lnTo>
                <a:cubicBezTo>
                  <a:pt x="9303" y="80"/>
                  <a:pt x="9285" y="63"/>
                  <a:pt x="9285" y="40"/>
                </a:cubicBezTo>
                <a:cubicBezTo>
                  <a:pt x="9285" y="18"/>
                  <a:pt x="9303" y="0"/>
                  <a:pt x="9325" y="0"/>
                </a:cubicBezTo>
                <a:close/>
                <a:moveTo>
                  <a:pt x="9485" y="0"/>
                </a:moveTo>
                <a:lnTo>
                  <a:pt x="9485" y="0"/>
                </a:lnTo>
                <a:cubicBezTo>
                  <a:pt x="9507" y="0"/>
                  <a:pt x="9525" y="18"/>
                  <a:pt x="9525" y="40"/>
                </a:cubicBezTo>
                <a:cubicBezTo>
                  <a:pt x="9525" y="63"/>
                  <a:pt x="9507" y="80"/>
                  <a:pt x="9485" y="80"/>
                </a:cubicBezTo>
                <a:lnTo>
                  <a:pt x="9485" y="80"/>
                </a:lnTo>
                <a:cubicBezTo>
                  <a:pt x="9463" y="80"/>
                  <a:pt x="9445" y="63"/>
                  <a:pt x="9445" y="40"/>
                </a:cubicBezTo>
                <a:cubicBezTo>
                  <a:pt x="9445" y="18"/>
                  <a:pt x="9463" y="0"/>
                  <a:pt x="9485" y="0"/>
                </a:cubicBezTo>
                <a:close/>
                <a:moveTo>
                  <a:pt x="9645" y="0"/>
                </a:moveTo>
                <a:lnTo>
                  <a:pt x="9645" y="0"/>
                </a:lnTo>
                <a:cubicBezTo>
                  <a:pt x="9667" y="0"/>
                  <a:pt x="9685" y="18"/>
                  <a:pt x="9685" y="40"/>
                </a:cubicBezTo>
                <a:cubicBezTo>
                  <a:pt x="9685" y="63"/>
                  <a:pt x="9667" y="80"/>
                  <a:pt x="9645" y="80"/>
                </a:cubicBezTo>
                <a:lnTo>
                  <a:pt x="9645" y="80"/>
                </a:lnTo>
                <a:cubicBezTo>
                  <a:pt x="9623" y="80"/>
                  <a:pt x="9605" y="63"/>
                  <a:pt x="9605" y="40"/>
                </a:cubicBezTo>
                <a:cubicBezTo>
                  <a:pt x="9605" y="18"/>
                  <a:pt x="9623" y="0"/>
                  <a:pt x="9645" y="0"/>
                </a:cubicBezTo>
                <a:close/>
                <a:moveTo>
                  <a:pt x="9805" y="0"/>
                </a:moveTo>
                <a:lnTo>
                  <a:pt x="9805" y="0"/>
                </a:lnTo>
                <a:cubicBezTo>
                  <a:pt x="9827" y="0"/>
                  <a:pt x="9845" y="18"/>
                  <a:pt x="9845" y="40"/>
                </a:cubicBezTo>
                <a:cubicBezTo>
                  <a:pt x="9845" y="63"/>
                  <a:pt x="9827" y="80"/>
                  <a:pt x="9805" y="80"/>
                </a:cubicBezTo>
                <a:lnTo>
                  <a:pt x="9805" y="80"/>
                </a:lnTo>
                <a:cubicBezTo>
                  <a:pt x="9783" y="80"/>
                  <a:pt x="9765" y="63"/>
                  <a:pt x="9765" y="40"/>
                </a:cubicBezTo>
                <a:cubicBezTo>
                  <a:pt x="9765" y="18"/>
                  <a:pt x="9783" y="0"/>
                  <a:pt x="9805" y="0"/>
                </a:cubicBezTo>
                <a:close/>
                <a:moveTo>
                  <a:pt x="9965" y="0"/>
                </a:moveTo>
                <a:lnTo>
                  <a:pt x="9965" y="0"/>
                </a:lnTo>
                <a:cubicBezTo>
                  <a:pt x="9988" y="0"/>
                  <a:pt x="10005" y="18"/>
                  <a:pt x="10005" y="40"/>
                </a:cubicBezTo>
                <a:cubicBezTo>
                  <a:pt x="10005" y="63"/>
                  <a:pt x="9988" y="80"/>
                  <a:pt x="9965" y="80"/>
                </a:cubicBezTo>
                <a:lnTo>
                  <a:pt x="9965" y="80"/>
                </a:lnTo>
                <a:cubicBezTo>
                  <a:pt x="9943" y="80"/>
                  <a:pt x="9925" y="63"/>
                  <a:pt x="9925" y="40"/>
                </a:cubicBezTo>
                <a:cubicBezTo>
                  <a:pt x="9925" y="18"/>
                  <a:pt x="9943" y="0"/>
                  <a:pt x="9965" y="0"/>
                </a:cubicBezTo>
                <a:close/>
                <a:moveTo>
                  <a:pt x="10125" y="0"/>
                </a:moveTo>
                <a:lnTo>
                  <a:pt x="10126" y="0"/>
                </a:lnTo>
                <a:cubicBezTo>
                  <a:pt x="10148" y="0"/>
                  <a:pt x="10166" y="18"/>
                  <a:pt x="10166" y="40"/>
                </a:cubicBezTo>
                <a:cubicBezTo>
                  <a:pt x="10166" y="63"/>
                  <a:pt x="10148" y="80"/>
                  <a:pt x="10126" y="80"/>
                </a:cubicBezTo>
                <a:lnTo>
                  <a:pt x="10125" y="80"/>
                </a:lnTo>
                <a:cubicBezTo>
                  <a:pt x="10103" y="80"/>
                  <a:pt x="10085" y="63"/>
                  <a:pt x="10085" y="40"/>
                </a:cubicBezTo>
                <a:cubicBezTo>
                  <a:pt x="10085" y="18"/>
                  <a:pt x="10103" y="0"/>
                  <a:pt x="10125" y="0"/>
                </a:cubicBezTo>
                <a:close/>
                <a:moveTo>
                  <a:pt x="10286" y="0"/>
                </a:moveTo>
                <a:lnTo>
                  <a:pt x="10286" y="0"/>
                </a:lnTo>
                <a:cubicBezTo>
                  <a:pt x="10308" y="0"/>
                  <a:pt x="10326" y="18"/>
                  <a:pt x="10326" y="40"/>
                </a:cubicBezTo>
                <a:cubicBezTo>
                  <a:pt x="10326" y="63"/>
                  <a:pt x="10308" y="80"/>
                  <a:pt x="10286" y="80"/>
                </a:cubicBezTo>
                <a:lnTo>
                  <a:pt x="10286" y="80"/>
                </a:lnTo>
                <a:cubicBezTo>
                  <a:pt x="10263" y="80"/>
                  <a:pt x="10246" y="63"/>
                  <a:pt x="10246" y="40"/>
                </a:cubicBezTo>
                <a:cubicBezTo>
                  <a:pt x="10246" y="18"/>
                  <a:pt x="10263" y="0"/>
                  <a:pt x="10286" y="0"/>
                </a:cubicBezTo>
                <a:close/>
                <a:moveTo>
                  <a:pt x="10446" y="0"/>
                </a:moveTo>
                <a:lnTo>
                  <a:pt x="10446" y="0"/>
                </a:lnTo>
                <a:cubicBezTo>
                  <a:pt x="10468" y="0"/>
                  <a:pt x="10486" y="18"/>
                  <a:pt x="10486" y="40"/>
                </a:cubicBezTo>
                <a:cubicBezTo>
                  <a:pt x="10486" y="63"/>
                  <a:pt x="10468" y="80"/>
                  <a:pt x="10446" y="80"/>
                </a:cubicBezTo>
                <a:lnTo>
                  <a:pt x="10446" y="80"/>
                </a:lnTo>
                <a:cubicBezTo>
                  <a:pt x="10424" y="80"/>
                  <a:pt x="10406" y="63"/>
                  <a:pt x="10406" y="40"/>
                </a:cubicBezTo>
                <a:cubicBezTo>
                  <a:pt x="10406" y="18"/>
                  <a:pt x="10424" y="0"/>
                  <a:pt x="10446" y="0"/>
                </a:cubicBezTo>
                <a:close/>
                <a:moveTo>
                  <a:pt x="10606" y="0"/>
                </a:moveTo>
                <a:lnTo>
                  <a:pt x="10606" y="0"/>
                </a:lnTo>
                <a:cubicBezTo>
                  <a:pt x="10628" y="0"/>
                  <a:pt x="10646" y="18"/>
                  <a:pt x="10646" y="40"/>
                </a:cubicBezTo>
                <a:cubicBezTo>
                  <a:pt x="10646" y="63"/>
                  <a:pt x="10628" y="80"/>
                  <a:pt x="10606" y="80"/>
                </a:cubicBezTo>
                <a:lnTo>
                  <a:pt x="10606" y="80"/>
                </a:lnTo>
                <a:cubicBezTo>
                  <a:pt x="10584" y="80"/>
                  <a:pt x="10566" y="63"/>
                  <a:pt x="10566" y="40"/>
                </a:cubicBezTo>
                <a:cubicBezTo>
                  <a:pt x="10566" y="18"/>
                  <a:pt x="10584" y="0"/>
                  <a:pt x="10606" y="0"/>
                </a:cubicBezTo>
                <a:close/>
                <a:moveTo>
                  <a:pt x="10766" y="0"/>
                </a:moveTo>
                <a:lnTo>
                  <a:pt x="10766" y="0"/>
                </a:lnTo>
                <a:cubicBezTo>
                  <a:pt x="10788" y="0"/>
                  <a:pt x="10806" y="18"/>
                  <a:pt x="10806" y="40"/>
                </a:cubicBezTo>
                <a:cubicBezTo>
                  <a:pt x="10806" y="63"/>
                  <a:pt x="10788" y="80"/>
                  <a:pt x="10766" y="80"/>
                </a:cubicBezTo>
                <a:lnTo>
                  <a:pt x="10766" y="80"/>
                </a:lnTo>
                <a:cubicBezTo>
                  <a:pt x="10744" y="80"/>
                  <a:pt x="10726" y="63"/>
                  <a:pt x="10726" y="40"/>
                </a:cubicBezTo>
                <a:cubicBezTo>
                  <a:pt x="10726" y="18"/>
                  <a:pt x="10744" y="0"/>
                  <a:pt x="10766" y="0"/>
                </a:cubicBezTo>
                <a:close/>
                <a:moveTo>
                  <a:pt x="10926" y="0"/>
                </a:moveTo>
                <a:lnTo>
                  <a:pt x="10926" y="0"/>
                </a:lnTo>
                <a:cubicBezTo>
                  <a:pt x="10948" y="0"/>
                  <a:pt x="10966" y="18"/>
                  <a:pt x="10966" y="40"/>
                </a:cubicBezTo>
                <a:cubicBezTo>
                  <a:pt x="10966" y="63"/>
                  <a:pt x="10948" y="80"/>
                  <a:pt x="10926" y="80"/>
                </a:cubicBezTo>
                <a:lnTo>
                  <a:pt x="10926" y="80"/>
                </a:lnTo>
                <a:cubicBezTo>
                  <a:pt x="10904" y="80"/>
                  <a:pt x="10886" y="63"/>
                  <a:pt x="10886" y="40"/>
                </a:cubicBezTo>
                <a:cubicBezTo>
                  <a:pt x="10886" y="18"/>
                  <a:pt x="10904" y="0"/>
                  <a:pt x="10926" y="0"/>
                </a:cubicBezTo>
                <a:close/>
                <a:moveTo>
                  <a:pt x="11086" y="0"/>
                </a:moveTo>
                <a:lnTo>
                  <a:pt x="11086" y="0"/>
                </a:lnTo>
                <a:cubicBezTo>
                  <a:pt x="11108" y="0"/>
                  <a:pt x="11126" y="18"/>
                  <a:pt x="11126" y="40"/>
                </a:cubicBezTo>
                <a:cubicBezTo>
                  <a:pt x="11126" y="63"/>
                  <a:pt x="11108" y="80"/>
                  <a:pt x="11086" y="80"/>
                </a:cubicBezTo>
                <a:lnTo>
                  <a:pt x="11086" y="80"/>
                </a:lnTo>
                <a:cubicBezTo>
                  <a:pt x="11064" y="80"/>
                  <a:pt x="11046" y="63"/>
                  <a:pt x="11046" y="40"/>
                </a:cubicBezTo>
                <a:cubicBezTo>
                  <a:pt x="11046" y="18"/>
                  <a:pt x="11064" y="0"/>
                  <a:pt x="11086" y="0"/>
                </a:cubicBezTo>
                <a:close/>
                <a:moveTo>
                  <a:pt x="11246" y="0"/>
                </a:moveTo>
                <a:lnTo>
                  <a:pt x="11246" y="0"/>
                </a:lnTo>
                <a:cubicBezTo>
                  <a:pt x="11268" y="0"/>
                  <a:pt x="11286" y="18"/>
                  <a:pt x="11286" y="40"/>
                </a:cubicBezTo>
                <a:cubicBezTo>
                  <a:pt x="11286" y="63"/>
                  <a:pt x="11268" y="80"/>
                  <a:pt x="11246" y="80"/>
                </a:cubicBezTo>
                <a:lnTo>
                  <a:pt x="11246" y="80"/>
                </a:lnTo>
                <a:cubicBezTo>
                  <a:pt x="11224" y="80"/>
                  <a:pt x="11206" y="63"/>
                  <a:pt x="11206" y="40"/>
                </a:cubicBezTo>
                <a:cubicBezTo>
                  <a:pt x="11206" y="18"/>
                  <a:pt x="11224" y="0"/>
                  <a:pt x="11246" y="0"/>
                </a:cubicBezTo>
                <a:close/>
                <a:moveTo>
                  <a:pt x="11406" y="0"/>
                </a:moveTo>
                <a:lnTo>
                  <a:pt x="11406" y="0"/>
                </a:lnTo>
                <a:cubicBezTo>
                  <a:pt x="11428" y="0"/>
                  <a:pt x="11446" y="18"/>
                  <a:pt x="11446" y="40"/>
                </a:cubicBezTo>
                <a:cubicBezTo>
                  <a:pt x="11446" y="63"/>
                  <a:pt x="11428" y="80"/>
                  <a:pt x="11406" y="80"/>
                </a:cubicBezTo>
                <a:lnTo>
                  <a:pt x="11406" y="80"/>
                </a:lnTo>
                <a:cubicBezTo>
                  <a:pt x="11384" y="80"/>
                  <a:pt x="11366" y="63"/>
                  <a:pt x="11366" y="40"/>
                </a:cubicBezTo>
                <a:cubicBezTo>
                  <a:pt x="11366" y="18"/>
                  <a:pt x="11384" y="0"/>
                  <a:pt x="11406" y="0"/>
                </a:cubicBezTo>
                <a:close/>
                <a:moveTo>
                  <a:pt x="11566" y="0"/>
                </a:moveTo>
                <a:lnTo>
                  <a:pt x="11566" y="0"/>
                </a:lnTo>
                <a:cubicBezTo>
                  <a:pt x="11588" y="0"/>
                  <a:pt x="11606" y="18"/>
                  <a:pt x="11606" y="40"/>
                </a:cubicBezTo>
                <a:cubicBezTo>
                  <a:pt x="11606" y="63"/>
                  <a:pt x="11588" y="80"/>
                  <a:pt x="11566" y="80"/>
                </a:cubicBezTo>
                <a:lnTo>
                  <a:pt x="11566" y="80"/>
                </a:lnTo>
                <a:cubicBezTo>
                  <a:pt x="11544" y="80"/>
                  <a:pt x="11526" y="63"/>
                  <a:pt x="11526" y="40"/>
                </a:cubicBezTo>
                <a:cubicBezTo>
                  <a:pt x="11526" y="18"/>
                  <a:pt x="11544" y="0"/>
                  <a:pt x="11566" y="0"/>
                </a:cubicBezTo>
                <a:close/>
                <a:moveTo>
                  <a:pt x="11726" y="0"/>
                </a:moveTo>
                <a:lnTo>
                  <a:pt x="11726" y="0"/>
                </a:lnTo>
                <a:cubicBezTo>
                  <a:pt x="11748" y="0"/>
                  <a:pt x="11766" y="18"/>
                  <a:pt x="11766" y="40"/>
                </a:cubicBezTo>
                <a:cubicBezTo>
                  <a:pt x="11766" y="63"/>
                  <a:pt x="11748" y="80"/>
                  <a:pt x="11726" y="80"/>
                </a:cubicBezTo>
                <a:lnTo>
                  <a:pt x="11726" y="80"/>
                </a:lnTo>
                <a:cubicBezTo>
                  <a:pt x="11704" y="80"/>
                  <a:pt x="11686" y="63"/>
                  <a:pt x="11686" y="40"/>
                </a:cubicBezTo>
                <a:cubicBezTo>
                  <a:pt x="11686" y="18"/>
                  <a:pt x="11704" y="0"/>
                  <a:pt x="11726" y="0"/>
                </a:cubicBezTo>
                <a:close/>
                <a:moveTo>
                  <a:pt x="11886" y="0"/>
                </a:moveTo>
                <a:lnTo>
                  <a:pt x="11886" y="0"/>
                </a:lnTo>
                <a:cubicBezTo>
                  <a:pt x="11909" y="0"/>
                  <a:pt x="11926" y="18"/>
                  <a:pt x="11926" y="40"/>
                </a:cubicBezTo>
                <a:cubicBezTo>
                  <a:pt x="11926" y="63"/>
                  <a:pt x="11909" y="80"/>
                  <a:pt x="11886" y="80"/>
                </a:cubicBezTo>
                <a:lnTo>
                  <a:pt x="11886" y="80"/>
                </a:lnTo>
                <a:cubicBezTo>
                  <a:pt x="11864" y="80"/>
                  <a:pt x="11846" y="63"/>
                  <a:pt x="11846" y="40"/>
                </a:cubicBezTo>
                <a:cubicBezTo>
                  <a:pt x="11846" y="18"/>
                  <a:pt x="11864" y="0"/>
                  <a:pt x="11886" y="0"/>
                </a:cubicBezTo>
                <a:close/>
                <a:moveTo>
                  <a:pt x="12046" y="0"/>
                </a:moveTo>
                <a:lnTo>
                  <a:pt x="12047" y="0"/>
                </a:lnTo>
                <a:cubicBezTo>
                  <a:pt x="12069" y="0"/>
                  <a:pt x="12087" y="18"/>
                  <a:pt x="12087" y="40"/>
                </a:cubicBezTo>
                <a:cubicBezTo>
                  <a:pt x="12087" y="63"/>
                  <a:pt x="12069" y="80"/>
                  <a:pt x="12047" y="80"/>
                </a:cubicBezTo>
                <a:lnTo>
                  <a:pt x="12046" y="80"/>
                </a:lnTo>
                <a:cubicBezTo>
                  <a:pt x="12024" y="80"/>
                  <a:pt x="12006" y="63"/>
                  <a:pt x="12006" y="40"/>
                </a:cubicBezTo>
                <a:cubicBezTo>
                  <a:pt x="12006" y="18"/>
                  <a:pt x="12024" y="0"/>
                  <a:pt x="12046" y="0"/>
                </a:cubicBezTo>
                <a:close/>
                <a:moveTo>
                  <a:pt x="12207" y="0"/>
                </a:moveTo>
                <a:lnTo>
                  <a:pt x="12207" y="0"/>
                </a:lnTo>
                <a:cubicBezTo>
                  <a:pt x="12229" y="0"/>
                  <a:pt x="12247" y="18"/>
                  <a:pt x="12247" y="40"/>
                </a:cubicBezTo>
                <a:cubicBezTo>
                  <a:pt x="12247" y="63"/>
                  <a:pt x="12229" y="80"/>
                  <a:pt x="12207" y="80"/>
                </a:cubicBezTo>
                <a:lnTo>
                  <a:pt x="12207" y="80"/>
                </a:lnTo>
                <a:cubicBezTo>
                  <a:pt x="12184" y="80"/>
                  <a:pt x="12167" y="63"/>
                  <a:pt x="12167" y="40"/>
                </a:cubicBezTo>
                <a:cubicBezTo>
                  <a:pt x="12167" y="18"/>
                  <a:pt x="12184" y="0"/>
                  <a:pt x="12207" y="0"/>
                </a:cubicBezTo>
                <a:close/>
                <a:moveTo>
                  <a:pt x="12367" y="0"/>
                </a:moveTo>
                <a:lnTo>
                  <a:pt x="12367" y="0"/>
                </a:lnTo>
                <a:cubicBezTo>
                  <a:pt x="12389" y="0"/>
                  <a:pt x="12407" y="18"/>
                  <a:pt x="12407" y="40"/>
                </a:cubicBezTo>
                <a:cubicBezTo>
                  <a:pt x="12407" y="63"/>
                  <a:pt x="12389" y="80"/>
                  <a:pt x="12367" y="80"/>
                </a:cubicBezTo>
                <a:lnTo>
                  <a:pt x="12367" y="80"/>
                </a:lnTo>
                <a:cubicBezTo>
                  <a:pt x="12345" y="80"/>
                  <a:pt x="12327" y="63"/>
                  <a:pt x="12327" y="40"/>
                </a:cubicBezTo>
                <a:cubicBezTo>
                  <a:pt x="12327" y="18"/>
                  <a:pt x="12345" y="0"/>
                  <a:pt x="12367" y="0"/>
                </a:cubicBezTo>
                <a:close/>
                <a:moveTo>
                  <a:pt x="12527" y="0"/>
                </a:moveTo>
                <a:lnTo>
                  <a:pt x="12527" y="0"/>
                </a:lnTo>
                <a:cubicBezTo>
                  <a:pt x="12549" y="0"/>
                  <a:pt x="12567" y="18"/>
                  <a:pt x="12567" y="40"/>
                </a:cubicBezTo>
                <a:cubicBezTo>
                  <a:pt x="12567" y="63"/>
                  <a:pt x="12549" y="80"/>
                  <a:pt x="12527" y="80"/>
                </a:cubicBezTo>
                <a:lnTo>
                  <a:pt x="12527" y="80"/>
                </a:lnTo>
                <a:cubicBezTo>
                  <a:pt x="12505" y="80"/>
                  <a:pt x="12487" y="63"/>
                  <a:pt x="12487" y="40"/>
                </a:cubicBezTo>
                <a:cubicBezTo>
                  <a:pt x="12487" y="18"/>
                  <a:pt x="12505" y="0"/>
                  <a:pt x="12527" y="0"/>
                </a:cubicBezTo>
                <a:close/>
                <a:moveTo>
                  <a:pt x="12687" y="0"/>
                </a:moveTo>
                <a:lnTo>
                  <a:pt x="12687" y="0"/>
                </a:lnTo>
                <a:cubicBezTo>
                  <a:pt x="12709" y="0"/>
                  <a:pt x="12727" y="18"/>
                  <a:pt x="12727" y="40"/>
                </a:cubicBezTo>
                <a:cubicBezTo>
                  <a:pt x="12727" y="63"/>
                  <a:pt x="12709" y="80"/>
                  <a:pt x="12687" y="80"/>
                </a:cubicBezTo>
                <a:lnTo>
                  <a:pt x="12687" y="80"/>
                </a:lnTo>
                <a:cubicBezTo>
                  <a:pt x="12665" y="80"/>
                  <a:pt x="12647" y="63"/>
                  <a:pt x="12647" y="40"/>
                </a:cubicBezTo>
                <a:cubicBezTo>
                  <a:pt x="12647" y="18"/>
                  <a:pt x="12665" y="0"/>
                  <a:pt x="12687" y="0"/>
                </a:cubicBezTo>
                <a:close/>
                <a:moveTo>
                  <a:pt x="12847" y="0"/>
                </a:moveTo>
                <a:lnTo>
                  <a:pt x="12847" y="0"/>
                </a:lnTo>
                <a:cubicBezTo>
                  <a:pt x="12869" y="0"/>
                  <a:pt x="12887" y="18"/>
                  <a:pt x="12887" y="40"/>
                </a:cubicBezTo>
                <a:cubicBezTo>
                  <a:pt x="12887" y="63"/>
                  <a:pt x="12869" y="80"/>
                  <a:pt x="12847" y="80"/>
                </a:cubicBezTo>
                <a:lnTo>
                  <a:pt x="12847" y="80"/>
                </a:lnTo>
                <a:cubicBezTo>
                  <a:pt x="12825" y="80"/>
                  <a:pt x="12807" y="63"/>
                  <a:pt x="12807" y="40"/>
                </a:cubicBezTo>
                <a:cubicBezTo>
                  <a:pt x="12807" y="18"/>
                  <a:pt x="12825" y="0"/>
                  <a:pt x="12847" y="0"/>
                </a:cubicBezTo>
                <a:close/>
                <a:moveTo>
                  <a:pt x="13007" y="0"/>
                </a:moveTo>
                <a:lnTo>
                  <a:pt x="13007" y="0"/>
                </a:lnTo>
                <a:cubicBezTo>
                  <a:pt x="13029" y="0"/>
                  <a:pt x="13047" y="18"/>
                  <a:pt x="13047" y="40"/>
                </a:cubicBezTo>
                <a:cubicBezTo>
                  <a:pt x="13047" y="63"/>
                  <a:pt x="13029" y="80"/>
                  <a:pt x="13007" y="80"/>
                </a:cubicBezTo>
                <a:lnTo>
                  <a:pt x="13007" y="80"/>
                </a:lnTo>
                <a:cubicBezTo>
                  <a:pt x="12985" y="80"/>
                  <a:pt x="12967" y="63"/>
                  <a:pt x="12967" y="40"/>
                </a:cubicBezTo>
                <a:cubicBezTo>
                  <a:pt x="12967" y="18"/>
                  <a:pt x="12985" y="0"/>
                  <a:pt x="13007" y="0"/>
                </a:cubicBezTo>
                <a:close/>
                <a:moveTo>
                  <a:pt x="13167" y="0"/>
                </a:moveTo>
                <a:lnTo>
                  <a:pt x="13167" y="0"/>
                </a:lnTo>
                <a:cubicBezTo>
                  <a:pt x="13189" y="0"/>
                  <a:pt x="13207" y="18"/>
                  <a:pt x="13207" y="40"/>
                </a:cubicBezTo>
                <a:cubicBezTo>
                  <a:pt x="13207" y="63"/>
                  <a:pt x="13189" y="80"/>
                  <a:pt x="13167" y="80"/>
                </a:cubicBezTo>
                <a:lnTo>
                  <a:pt x="13167" y="80"/>
                </a:lnTo>
                <a:cubicBezTo>
                  <a:pt x="13145" y="80"/>
                  <a:pt x="13127" y="63"/>
                  <a:pt x="13127" y="40"/>
                </a:cubicBezTo>
                <a:cubicBezTo>
                  <a:pt x="13127" y="18"/>
                  <a:pt x="13145" y="0"/>
                  <a:pt x="13167" y="0"/>
                </a:cubicBezTo>
                <a:close/>
                <a:moveTo>
                  <a:pt x="13327" y="0"/>
                </a:moveTo>
                <a:lnTo>
                  <a:pt x="13327" y="0"/>
                </a:lnTo>
                <a:cubicBezTo>
                  <a:pt x="13349" y="0"/>
                  <a:pt x="13367" y="18"/>
                  <a:pt x="13367" y="40"/>
                </a:cubicBezTo>
                <a:cubicBezTo>
                  <a:pt x="13367" y="63"/>
                  <a:pt x="13349" y="80"/>
                  <a:pt x="13327" y="80"/>
                </a:cubicBezTo>
                <a:lnTo>
                  <a:pt x="13327" y="80"/>
                </a:lnTo>
                <a:cubicBezTo>
                  <a:pt x="13305" y="80"/>
                  <a:pt x="13287" y="63"/>
                  <a:pt x="13287" y="40"/>
                </a:cubicBezTo>
                <a:cubicBezTo>
                  <a:pt x="13287" y="18"/>
                  <a:pt x="13305" y="0"/>
                  <a:pt x="13327" y="0"/>
                </a:cubicBezTo>
                <a:close/>
                <a:moveTo>
                  <a:pt x="13487" y="0"/>
                </a:moveTo>
                <a:lnTo>
                  <a:pt x="13487" y="0"/>
                </a:lnTo>
                <a:cubicBezTo>
                  <a:pt x="13509" y="0"/>
                  <a:pt x="13527" y="18"/>
                  <a:pt x="13527" y="40"/>
                </a:cubicBezTo>
                <a:cubicBezTo>
                  <a:pt x="13527" y="63"/>
                  <a:pt x="13509" y="80"/>
                  <a:pt x="13487" y="80"/>
                </a:cubicBezTo>
                <a:lnTo>
                  <a:pt x="13487" y="80"/>
                </a:lnTo>
                <a:cubicBezTo>
                  <a:pt x="13465" y="80"/>
                  <a:pt x="13447" y="63"/>
                  <a:pt x="13447" y="40"/>
                </a:cubicBezTo>
                <a:cubicBezTo>
                  <a:pt x="13447" y="18"/>
                  <a:pt x="13465" y="0"/>
                  <a:pt x="13487" y="0"/>
                </a:cubicBezTo>
                <a:close/>
                <a:moveTo>
                  <a:pt x="13647" y="0"/>
                </a:moveTo>
                <a:lnTo>
                  <a:pt x="13647" y="0"/>
                </a:lnTo>
                <a:cubicBezTo>
                  <a:pt x="13669" y="0"/>
                  <a:pt x="13687" y="18"/>
                  <a:pt x="13687" y="40"/>
                </a:cubicBezTo>
                <a:cubicBezTo>
                  <a:pt x="13687" y="63"/>
                  <a:pt x="13669" y="80"/>
                  <a:pt x="13647" y="80"/>
                </a:cubicBezTo>
                <a:lnTo>
                  <a:pt x="13647" y="80"/>
                </a:lnTo>
                <a:cubicBezTo>
                  <a:pt x="13625" y="80"/>
                  <a:pt x="13607" y="63"/>
                  <a:pt x="13607" y="40"/>
                </a:cubicBezTo>
                <a:cubicBezTo>
                  <a:pt x="13607" y="18"/>
                  <a:pt x="13625" y="0"/>
                  <a:pt x="13647" y="0"/>
                </a:cubicBezTo>
                <a:close/>
                <a:moveTo>
                  <a:pt x="13807" y="0"/>
                </a:moveTo>
                <a:lnTo>
                  <a:pt x="13807" y="0"/>
                </a:lnTo>
                <a:cubicBezTo>
                  <a:pt x="13829" y="0"/>
                  <a:pt x="13847" y="18"/>
                  <a:pt x="13847" y="40"/>
                </a:cubicBezTo>
                <a:cubicBezTo>
                  <a:pt x="13847" y="63"/>
                  <a:pt x="13829" y="80"/>
                  <a:pt x="13807" y="80"/>
                </a:cubicBezTo>
                <a:lnTo>
                  <a:pt x="13807" y="80"/>
                </a:lnTo>
                <a:cubicBezTo>
                  <a:pt x="13785" y="80"/>
                  <a:pt x="13767" y="63"/>
                  <a:pt x="13767" y="40"/>
                </a:cubicBezTo>
                <a:cubicBezTo>
                  <a:pt x="13767" y="18"/>
                  <a:pt x="13785" y="0"/>
                  <a:pt x="13807" y="0"/>
                </a:cubicBezTo>
                <a:close/>
                <a:moveTo>
                  <a:pt x="13967" y="0"/>
                </a:moveTo>
                <a:lnTo>
                  <a:pt x="13967" y="0"/>
                </a:lnTo>
                <a:cubicBezTo>
                  <a:pt x="13990" y="0"/>
                  <a:pt x="14007" y="18"/>
                  <a:pt x="14007" y="40"/>
                </a:cubicBezTo>
                <a:cubicBezTo>
                  <a:pt x="14007" y="63"/>
                  <a:pt x="13990" y="80"/>
                  <a:pt x="13967" y="80"/>
                </a:cubicBezTo>
                <a:lnTo>
                  <a:pt x="13967" y="80"/>
                </a:lnTo>
                <a:cubicBezTo>
                  <a:pt x="13945" y="80"/>
                  <a:pt x="13927" y="63"/>
                  <a:pt x="13927" y="40"/>
                </a:cubicBezTo>
                <a:cubicBezTo>
                  <a:pt x="13927" y="18"/>
                  <a:pt x="13945" y="0"/>
                  <a:pt x="13967" y="0"/>
                </a:cubicBezTo>
                <a:close/>
                <a:moveTo>
                  <a:pt x="14127" y="0"/>
                </a:moveTo>
                <a:lnTo>
                  <a:pt x="14128" y="0"/>
                </a:lnTo>
                <a:cubicBezTo>
                  <a:pt x="14150" y="0"/>
                  <a:pt x="14168" y="18"/>
                  <a:pt x="14168" y="40"/>
                </a:cubicBezTo>
                <a:cubicBezTo>
                  <a:pt x="14168" y="63"/>
                  <a:pt x="14150" y="80"/>
                  <a:pt x="14128" y="80"/>
                </a:cubicBezTo>
                <a:lnTo>
                  <a:pt x="14127" y="80"/>
                </a:lnTo>
                <a:cubicBezTo>
                  <a:pt x="14105" y="80"/>
                  <a:pt x="14087" y="63"/>
                  <a:pt x="14087" y="40"/>
                </a:cubicBezTo>
                <a:cubicBezTo>
                  <a:pt x="14087" y="18"/>
                  <a:pt x="14105" y="0"/>
                  <a:pt x="14127" y="0"/>
                </a:cubicBezTo>
                <a:close/>
                <a:moveTo>
                  <a:pt x="14288" y="0"/>
                </a:moveTo>
                <a:lnTo>
                  <a:pt x="14288" y="0"/>
                </a:lnTo>
                <a:cubicBezTo>
                  <a:pt x="14310" y="0"/>
                  <a:pt x="14328" y="18"/>
                  <a:pt x="14328" y="40"/>
                </a:cubicBezTo>
                <a:cubicBezTo>
                  <a:pt x="14328" y="63"/>
                  <a:pt x="14310" y="80"/>
                  <a:pt x="14288" y="80"/>
                </a:cubicBezTo>
                <a:lnTo>
                  <a:pt x="14288" y="80"/>
                </a:lnTo>
                <a:cubicBezTo>
                  <a:pt x="14265" y="80"/>
                  <a:pt x="14248" y="63"/>
                  <a:pt x="14248" y="40"/>
                </a:cubicBezTo>
                <a:cubicBezTo>
                  <a:pt x="14248" y="18"/>
                  <a:pt x="14265" y="0"/>
                  <a:pt x="14288" y="0"/>
                </a:cubicBezTo>
                <a:close/>
                <a:moveTo>
                  <a:pt x="14448" y="0"/>
                </a:moveTo>
                <a:lnTo>
                  <a:pt x="14448" y="0"/>
                </a:lnTo>
                <a:cubicBezTo>
                  <a:pt x="14470" y="0"/>
                  <a:pt x="14488" y="18"/>
                  <a:pt x="14488" y="40"/>
                </a:cubicBezTo>
                <a:cubicBezTo>
                  <a:pt x="14488" y="63"/>
                  <a:pt x="14470" y="80"/>
                  <a:pt x="14448" y="80"/>
                </a:cubicBezTo>
                <a:lnTo>
                  <a:pt x="14448" y="80"/>
                </a:lnTo>
                <a:cubicBezTo>
                  <a:pt x="14426" y="80"/>
                  <a:pt x="14408" y="63"/>
                  <a:pt x="14408" y="40"/>
                </a:cubicBezTo>
                <a:cubicBezTo>
                  <a:pt x="14408" y="18"/>
                  <a:pt x="14426" y="0"/>
                  <a:pt x="14448" y="0"/>
                </a:cubicBezTo>
                <a:close/>
                <a:moveTo>
                  <a:pt x="14608" y="0"/>
                </a:moveTo>
                <a:lnTo>
                  <a:pt x="14608" y="0"/>
                </a:lnTo>
                <a:cubicBezTo>
                  <a:pt x="14630" y="0"/>
                  <a:pt x="14648" y="18"/>
                  <a:pt x="14648" y="40"/>
                </a:cubicBezTo>
                <a:cubicBezTo>
                  <a:pt x="14648" y="63"/>
                  <a:pt x="14630" y="80"/>
                  <a:pt x="14608" y="80"/>
                </a:cubicBezTo>
                <a:lnTo>
                  <a:pt x="14608" y="80"/>
                </a:lnTo>
                <a:cubicBezTo>
                  <a:pt x="14586" y="80"/>
                  <a:pt x="14568" y="63"/>
                  <a:pt x="14568" y="40"/>
                </a:cubicBezTo>
                <a:cubicBezTo>
                  <a:pt x="14568" y="18"/>
                  <a:pt x="14586" y="0"/>
                  <a:pt x="14608" y="0"/>
                </a:cubicBezTo>
                <a:close/>
                <a:moveTo>
                  <a:pt x="14768" y="0"/>
                </a:moveTo>
                <a:lnTo>
                  <a:pt x="14768" y="0"/>
                </a:lnTo>
                <a:cubicBezTo>
                  <a:pt x="14790" y="0"/>
                  <a:pt x="14808" y="18"/>
                  <a:pt x="14808" y="40"/>
                </a:cubicBezTo>
                <a:cubicBezTo>
                  <a:pt x="14808" y="63"/>
                  <a:pt x="14790" y="80"/>
                  <a:pt x="14768" y="80"/>
                </a:cubicBezTo>
                <a:lnTo>
                  <a:pt x="14768" y="80"/>
                </a:lnTo>
                <a:cubicBezTo>
                  <a:pt x="14746" y="80"/>
                  <a:pt x="14728" y="63"/>
                  <a:pt x="14728" y="40"/>
                </a:cubicBezTo>
                <a:cubicBezTo>
                  <a:pt x="14728" y="18"/>
                  <a:pt x="14746" y="0"/>
                  <a:pt x="14768" y="0"/>
                </a:cubicBezTo>
                <a:close/>
                <a:moveTo>
                  <a:pt x="14928" y="0"/>
                </a:moveTo>
                <a:lnTo>
                  <a:pt x="14928" y="0"/>
                </a:lnTo>
                <a:cubicBezTo>
                  <a:pt x="14950" y="0"/>
                  <a:pt x="14968" y="18"/>
                  <a:pt x="14968" y="40"/>
                </a:cubicBezTo>
                <a:cubicBezTo>
                  <a:pt x="14968" y="63"/>
                  <a:pt x="14950" y="80"/>
                  <a:pt x="14928" y="80"/>
                </a:cubicBezTo>
                <a:lnTo>
                  <a:pt x="14928" y="80"/>
                </a:lnTo>
                <a:cubicBezTo>
                  <a:pt x="14906" y="80"/>
                  <a:pt x="14888" y="63"/>
                  <a:pt x="14888" y="40"/>
                </a:cubicBezTo>
                <a:cubicBezTo>
                  <a:pt x="14888" y="18"/>
                  <a:pt x="14906" y="0"/>
                  <a:pt x="14928" y="0"/>
                </a:cubicBezTo>
                <a:close/>
              </a:path>
            </a:pathLst>
          </a:custGeom>
          <a:solidFill>
            <a:srgbClr val="7F7F7F"/>
          </a:solidFill>
          <a:ln w="0" cap="flat">
            <a:solidFill>
              <a:srgbClr val="7F7F7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6"/>
          <p:cNvSpPr>
            <a:spLocks noEditPoints="1"/>
          </p:cNvSpPr>
          <p:nvPr/>
        </p:nvSpPr>
        <p:spPr bwMode="auto">
          <a:xfrm>
            <a:off x="2357438" y="4060825"/>
            <a:ext cx="4479925" cy="1230312"/>
          </a:xfrm>
          <a:custGeom>
            <a:avLst/>
            <a:gdLst>
              <a:gd name="T0" fmla="*/ 0 w 2822"/>
              <a:gd name="T1" fmla="*/ 676 h 775"/>
              <a:gd name="T2" fmla="*/ 353 w 2822"/>
              <a:gd name="T3" fmla="*/ 676 h 775"/>
              <a:gd name="T4" fmla="*/ 353 w 2822"/>
              <a:gd name="T5" fmla="*/ 775 h 775"/>
              <a:gd name="T6" fmla="*/ 0 w 2822"/>
              <a:gd name="T7" fmla="*/ 775 h 775"/>
              <a:gd name="T8" fmla="*/ 0 w 2822"/>
              <a:gd name="T9" fmla="*/ 676 h 775"/>
              <a:gd name="T10" fmla="*/ 618 w 2822"/>
              <a:gd name="T11" fmla="*/ 594 h 775"/>
              <a:gd name="T12" fmla="*/ 971 w 2822"/>
              <a:gd name="T13" fmla="*/ 594 h 775"/>
              <a:gd name="T14" fmla="*/ 971 w 2822"/>
              <a:gd name="T15" fmla="*/ 775 h 775"/>
              <a:gd name="T16" fmla="*/ 618 w 2822"/>
              <a:gd name="T17" fmla="*/ 775 h 775"/>
              <a:gd name="T18" fmla="*/ 618 w 2822"/>
              <a:gd name="T19" fmla="*/ 594 h 775"/>
              <a:gd name="T20" fmla="*/ 1236 w 2822"/>
              <a:gd name="T21" fmla="*/ 412 h 775"/>
              <a:gd name="T22" fmla="*/ 1588 w 2822"/>
              <a:gd name="T23" fmla="*/ 412 h 775"/>
              <a:gd name="T24" fmla="*/ 1588 w 2822"/>
              <a:gd name="T25" fmla="*/ 775 h 775"/>
              <a:gd name="T26" fmla="*/ 1236 w 2822"/>
              <a:gd name="T27" fmla="*/ 775 h 775"/>
              <a:gd name="T28" fmla="*/ 1236 w 2822"/>
              <a:gd name="T29" fmla="*/ 412 h 775"/>
              <a:gd name="T30" fmla="*/ 1854 w 2822"/>
              <a:gd name="T31" fmla="*/ 71 h 775"/>
              <a:gd name="T32" fmla="*/ 2206 w 2822"/>
              <a:gd name="T33" fmla="*/ 71 h 775"/>
              <a:gd name="T34" fmla="*/ 2206 w 2822"/>
              <a:gd name="T35" fmla="*/ 775 h 775"/>
              <a:gd name="T36" fmla="*/ 1854 w 2822"/>
              <a:gd name="T37" fmla="*/ 775 h 775"/>
              <a:gd name="T38" fmla="*/ 1854 w 2822"/>
              <a:gd name="T39" fmla="*/ 71 h 775"/>
              <a:gd name="T40" fmla="*/ 2470 w 2822"/>
              <a:gd name="T41" fmla="*/ 0 h 775"/>
              <a:gd name="T42" fmla="*/ 2822 w 2822"/>
              <a:gd name="T43" fmla="*/ 0 h 775"/>
              <a:gd name="T44" fmla="*/ 2822 w 2822"/>
              <a:gd name="T45" fmla="*/ 775 h 775"/>
              <a:gd name="T46" fmla="*/ 2470 w 2822"/>
              <a:gd name="T47" fmla="*/ 775 h 775"/>
              <a:gd name="T48" fmla="*/ 2470 w 2822"/>
              <a:gd name="T49" fmla="*/ 0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22" h="775">
                <a:moveTo>
                  <a:pt x="0" y="676"/>
                </a:moveTo>
                <a:lnTo>
                  <a:pt x="353" y="676"/>
                </a:lnTo>
                <a:lnTo>
                  <a:pt x="353" y="775"/>
                </a:lnTo>
                <a:lnTo>
                  <a:pt x="0" y="775"/>
                </a:lnTo>
                <a:lnTo>
                  <a:pt x="0" y="676"/>
                </a:lnTo>
                <a:close/>
                <a:moveTo>
                  <a:pt x="618" y="594"/>
                </a:moveTo>
                <a:lnTo>
                  <a:pt x="971" y="594"/>
                </a:lnTo>
                <a:lnTo>
                  <a:pt x="971" y="775"/>
                </a:lnTo>
                <a:lnTo>
                  <a:pt x="618" y="775"/>
                </a:lnTo>
                <a:lnTo>
                  <a:pt x="618" y="594"/>
                </a:lnTo>
                <a:close/>
                <a:moveTo>
                  <a:pt x="1236" y="412"/>
                </a:moveTo>
                <a:lnTo>
                  <a:pt x="1588" y="412"/>
                </a:lnTo>
                <a:lnTo>
                  <a:pt x="1588" y="775"/>
                </a:lnTo>
                <a:lnTo>
                  <a:pt x="1236" y="775"/>
                </a:lnTo>
                <a:lnTo>
                  <a:pt x="1236" y="412"/>
                </a:lnTo>
                <a:close/>
                <a:moveTo>
                  <a:pt x="1854" y="71"/>
                </a:moveTo>
                <a:lnTo>
                  <a:pt x="2206" y="71"/>
                </a:lnTo>
                <a:lnTo>
                  <a:pt x="2206" y="775"/>
                </a:lnTo>
                <a:lnTo>
                  <a:pt x="1854" y="775"/>
                </a:lnTo>
                <a:lnTo>
                  <a:pt x="1854" y="71"/>
                </a:lnTo>
                <a:close/>
                <a:moveTo>
                  <a:pt x="2470" y="0"/>
                </a:moveTo>
                <a:lnTo>
                  <a:pt x="2822" y="0"/>
                </a:lnTo>
                <a:lnTo>
                  <a:pt x="2822" y="775"/>
                </a:lnTo>
                <a:lnTo>
                  <a:pt x="2470" y="775"/>
                </a:lnTo>
                <a:lnTo>
                  <a:pt x="2470" y="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Freeform 7"/>
          <p:cNvSpPr>
            <a:spLocks noEditPoints="1"/>
          </p:cNvSpPr>
          <p:nvPr/>
        </p:nvSpPr>
        <p:spPr bwMode="auto">
          <a:xfrm>
            <a:off x="2357438" y="3336925"/>
            <a:ext cx="4479925" cy="1797050"/>
          </a:xfrm>
          <a:custGeom>
            <a:avLst/>
            <a:gdLst>
              <a:gd name="T0" fmla="*/ 0 w 2822"/>
              <a:gd name="T1" fmla="*/ 936 h 1132"/>
              <a:gd name="T2" fmla="*/ 353 w 2822"/>
              <a:gd name="T3" fmla="*/ 936 h 1132"/>
              <a:gd name="T4" fmla="*/ 353 w 2822"/>
              <a:gd name="T5" fmla="*/ 1132 h 1132"/>
              <a:gd name="T6" fmla="*/ 0 w 2822"/>
              <a:gd name="T7" fmla="*/ 1132 h 1132"/>
              <a:gd name="T8" fmla="*/ 0 w 2822"/>
              <a:gd name="T9" fmla="*/ 936 h 1132"/>
              <a:gd name="T10" fmla="*/ 618 w 2822"/>
              <a:gd name="T11" fmla="*/ 832 h 1132"/>
              <a:gd name="T12" fmla="*/ 971 w 2822"/>
              <a:gd name="T13" fmla="*/ 832 h 1132"/>
              <a:gd name="T14" fmla="*/ 971 w 2822"/>
              <a:gd name="T15" fmla="*/ 1050 h 1132"/>
              <a:gd name="T16" fmla="*/ 618 w 2822"/>
              <a:gd name="T17" fmla="*/ 1050 h 1132"/>
              <a:gd name="T18" fmla="*/ 618 w 2822"/>
              <a:gd name="T19" fmla="*/ 832 h 1132"/>
              <a:gd name="T20" fmla="*/ 1236 w 2822"/>
              <a:gd name="T21" fmla="*/ 532 h 1132"/>
              <a:gd name="T22" fmla="*/ 1588 w 2822"/>
              <a:gd name="T23" fmla="*/ 532 h 1132"/>
              <a:gd name="T24" fmla="*/ 1588 w 2822"/>
              <a:gd name="T25" fmla="*/ 868 h 1132"/>
              <a:gd name="T26" fmla="*/ 1236 w 2822"/>
              <a:gd name="T27" fmla="*/ 868 h 1132"/>
              <a:gd name="T28" fmla="*/ 1236 w 2822"/>
              <a:gd name="T29" fmla="*/ 532 h 1132"/>
              <a:gd name="T30" fmla="*/ 1854 w 2822"/>
              <a:gd name="T31" fmla="*/ 94 h 1132"/>
              <a:gd name="T32" fmla="*/ 2206 w 2822"/>
              <a:gd name="T33" fmla="*/ 94 h 1132"/>
              <a:gd name="T34" fmla="*/ 2206 w 2822"/>
              <a:gd name="T35" fmla="*/ 527 h 1132"/>
              <a:gd name="T36" fmla="*/ 1854 w 2822"/>
              <a:gd name="T37" fmla="*/ 527 h 1132"/>
              <a:gd name="T38" fmla="*/ 1854 w 2822"/>
              <a:gd name="T39" fmla="*/ 94 h 1132"/>
              <a:gd name="T40" fmla="*/ 2470 w 2822"/>
              <a:gd name="T41" fmla="*/ 0 h 1132"/>
              <a:gd name="T42" fmla="*/ 2822 w 2822"/>
              <a:gd name="T43" fmla="*/ 0 h 1132"/>
              <a:gd name="T44" fmla="*/ 2822 w 2822"/>
              <a:gd name="T45" fmla="*/ 456 h 1132"/>
              <a:gd name="T46" fmla="*/ 2470 w 2822"/>
              <a:gd name="T47" fmla="*/ 456 h 1132"/>
              <a:gd name="T48" fmla="*/ 2470 w 2822"/>
              <a:gd name="T49" fmla="*/ 0 h 1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22" h="1132">
                <a:moveTo>
                  <a:pt x="0" y="936"/>
                </a:moveTo>
                <a:lnTo>
                  <a:pt x="353" y="936"/>
                </a:lnTo>
                <a:lnTo>
                  <a:pt x="353" y="1132"/>
                </a:lnTo>
                <a:lnTo>
                  <a:pt x="0" y="1132"/>
                </a:lnTo>
                <a:lnTo>
                  <a:pt x="0" y="936"/>
                </a:lnTo>
                <a:close/>
                <a:moveTo>
                  <a:pt x="618" y="832"/>
                </a:moveTo>
                <a:lnTo>
                  <a:pt x="971" y="832"/>
                </a:lnTo>
                <a:lnTo>
                  <a:pt x="971" y="1050"/>
                </a:lnTo>
                <a:lnTo>
                  <a:pt x="618" y="1050"/>
                </a:lnTo>
                <a:lnTo>
                  <a:pt x="618" y="832"/>
                </a:lnTo>
                <a:close/>
                <a:moveTo>
                  <a:pt x="1236" y="532"/>
                </a:moveTo>
                <a:lnTo>
                  <a:pt x="1588" y="532"/>
                </a:lnTo>
                <a:lnTo>
                  <a:pt x="1588" y="868"/>
                </a:lnTo>
                <a:lnTo>
                  <a:pt x="1236" y="868"/>
                </a:lnTo>
                <a:lnTo>
                  <a:pt x="1236" y="532"/>
                </a:lnTo>
                <a:close/>
                <a:moveTo>
                  <a:pt x="1854" y="94"/>
                </a:moveTo>
                <a:lnTo>
                  <a:pt x="2206" y="94"/>
                </a:lnTo>
                <a:lnTo>
                  <a:pt x="2206" y="527"/>
                </a:lnTo>
                <a:lnTo>
                  <a:pt x="1854" y="527"/>
                </a:lnTo>
                <a:lnTo>
                  <a:pt x="1854" y="94"/>
                </a:lnTo>
                <a:close/>
                <a:moveTo>
                  <a:pt x="2470" y="0"/>
                </a:moveTo>
                <a:lnTo>
                  <a:pt x="2822" y="0"/>
                </a:lnTo>
                <a:lnTo>
                  <a:pt x="2822" y="456"/>
                </a:lnTo>
                <a:lnTo>
                  <a:pt x="2470" y="456"/>
                </a:lnTo>
                <a:lnTo>
                  <a:pt x="247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Freeform 8"/>
          <p:cNvSpPr>
            <a:spLocks noEditPoints="1"/>
          </p:cNvSpPr>
          <p:nvPr/>
        </p:nvSpPr>
        <p:spPr bwMode="auto">
          <a:xfrm>
            <a:off x="2357438" y="3154363"/>
            <a:ext cx="4479925" cy="1668462"/>
          </a:xfrm>
          <a:custGeom>
            <a:avLst/>
            <a:gdLst>
              <a:gd name="T0" fmla="*/ 0 w 2822"/>
              <a:gd name="T1" fmla="*/ 947 h 1051"/>
              <a:gd name="T2" fmla="*/ 353 w 2822"/>
              <a:gd name="T3" fmla="*/ 947 h 1051"/>
              <a:gd name="T4" fmla="*/ 353 w 2822"/>
              <a:gd name="T5" fmla="*/ 1051 h 1051"/>
              <a:gd name="T6" fmla="*/ 0 w 2822"/>
              <a:gd name="T7" fmla="*/ 1051 h 1051"/>
              <a:gd name="T8" fmla="*/ 0 w 2822"/>
              <a:gd name="T9" fmla="*/ 947 h 1051"/>
              <a:gd name="T10" fmla="*/ 618 w 2822"/>
              <a:gd name="T11" fmla="*/ 846 h 1051"/>
              <a:gd name="T12" fmla="*/ 971 w 2822"/>
              <a:gd name="T13" fmla="*/ 846 h 1051"/>
              <a:gd name="T14" fmla="*/ 971 w 2822"/>
              <a:gd name="T15" fmla="*/ 947 h 1051"/>
              <a:gd name="T16" fmla="*/ 618 w 2822"/>
              <a:gd name="T17" fmla="*/ 947 h 1051"/>
              <a:gd name="T18" fmla="*/ 618 w 2822"/>
              <a:gd name="T19" fmla="*/ 846 h 1051"/>
              <a:gd name="T20" fmla="*/ 1236 w 2822"/>
              <a:gd name="T21" fmla="*/ 448 h 1051"/>
              <a:gd name="T22" fmla="*/ 1588 w 2822"/>
              <a:gd name="T23" fmla="*/ 448 h 1051"/>
              <a:gd name="T24" fmla="*/ 1588 w 2822"/>
              <a:gd name="T25" fmla="*/ 647 h 1051"/>
              <a:gd name="T26" fmla="*/ 1236 w 2822"/>
              <a:gd name="T27" fmla="*/ 647 h 1051"/>
              <a:gd name="T28" fmla="*/ 1236 w 2822"/>
              <a:gd name="T29" fmla="*/ 448 h 1051"/>
              <a:gd name="T30" fmla="*/ 1854 w 2822"/>
              <a:gd name="T31" fmla="*/ 69 h 1051"/>
              <a:gd name="T32" fmla="*/ 2206 w 2822"/>
              <a:gd name="T33" fmla="*/ 69 h 1051"/>
              <a:gd name="T34" fmla="*/ 2206 w 2822"/>
              <a:gd name="T35" fmla="*/ 209 h 1051"/>
              <a:gd name="T36" fmla="*/ 1854 w 2822"/>
              <a:gd name="T37" fmla="*/ 209 h 1051"/>
              <a:gd name="T38" fmla="*/ 1854 w 2822"/>
              <a:gd name="T39" fmla="*/ 69 h 1051"/>
              <a:gd name="T40" fmla="*/ 2470 w 2822"/>
              <a:gd name="T41" fmla="*/ 0 h 1051"/>
              <a:gd name="T42" fmla="*/ 2822 w 2822"/>
              <a:gd name="T43" fmla="*/ 0 h 1051"/>
              <a:gd name="T44" fmla="*/ 2822 w 2822"/>
              <a:gd name="T45" fmla="*/ 115 h 1051"/>
              <a:gd name="T46" fmla="*/ 2470 w 2822"/>
              <a:gd name="T47" fmla="*/ 115 h 1051"/>
              <a:gd name="T48" fmla="*/ 2470 w 2822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22" h="1051">
                <a:moveTo>
                  <a:pt x="0" y="947"/>
                </a:moveTo>
                <a:lnTo>
                  <a:pt x="353" y="947"/>
                </a:lnTo>
                <a:lnTo>
                  <a:pt x="353" y="1051"/>
                </a:lnTo>
                <a:lnTo>
                  <a:pt x="0" y="1051"/>
                </a:lnTo>
                <a:lnTo>
                  <a:pt x="0" y="947"/>
                </a:lnTo>
                <a:close/>
                <a:moveTo>
                  <a:pt x="618" y="846"/>
                </a:moveTo>
                <a:lnTo>
                  <a:pt x="971" y="846"/>
                </a:lnTo>
                <a:lnTo>
                  <a:pt x="971" y="947"/>
                </a:lnTo>
                <a:lnTo>
                  <a:pt x="618" y="947"/>
                </a:lnTo>
                <a:lnTo>
                  <a:pt x="618" y="846"/>
                </a:lnTo>
                <a:close/>
                <a:moveTo>
                  <a:pt x="1236" y="448"/>
                </a:moveTo>
                <a:lnTo>
                  <a:pt x="1588" y="448"/>
                </a:lnTo>
                <a:lnTo>
                  <a:pt x="1588" y="647"/>
                </a:lnTo>
                <a:lnTo>
                  <a:pt x="1236" y="647"/>
                </a:lnTo>
                <a:lnTo>
                  <a:pt x="1236" y="448"/>
                </a:lnTo>
                <a:close/>
                <a:moveTo>
                  <a:pt x="1854" y="69"/>
                </a:moveTo>
                <a:lnTo>
                  <a:pt x="2206" y="69"/>
                </a:lnTo>
                <a:lnTo>
                  <a:pt x="2206" y="209"/>
                </a:lnTo>
                <a:lnTo>
                  <a:pt x="1854" y="209"/>
                </a:lnTo>
                <a:lnTo>
                  <a:pt x="1854" y="69"/>
                </a:lnTo>
                <a:close/>
                <a:moveTo>
                  <a:pt x="2470" y="0"/>
                </a:moveTo>
                <a:lnTo>
                  <a:pt x="2822" y="0"/>
                </a:lnTo>
                <a:lnTo>
                  <a:pt x="2822" y="115"/>
                </a:lnTo>
                <a:lnTo>
                  <a:pt x="2470" y="115"/>
                </a:lnTo>
                <a:lnTo>
                  <a:pt x="2470" y="0"/>
                </a:lnTo>
                <a:close/>
              </a:path>
            </a:pathLst>
          </a:custGeom>
          <a:solidFill>
            <a:srgbClr val="008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2357438" y="2630488"/>
            <a:ext cx="4479925" cy="2027237"/>
          </a:xfrm>
          <a:custGeom>
            <a:avLst/>
            <a:gdLst>
              <a:gd name="T0" fmla="*/ 0 w 2822"/>
              <a:gd name="T1" fmla="*/ 1221 h 1277"/>
              <a:gd name="T2" fmla="*/ 353 w 2822"/>
              <a:gd name="T3" fmla="*/ 1221 h 1277"/>
              <a:gd name="T4" fmla="*/ 353 w 2822"/>
              <a:gd name="T5" fmla="*/ 1277 h 1277"/>
              <a:gd name="T6" fmla="*/ 0 w 2822"/>
              <a:gd name="T7" fmla="*/ 1277 h 1277"/>
              <a:gd name="T8" fmla="*/ 0 w 2822"/>
              <a:gd name="T9" fmla="*/ 1221 h 1277"/>
              <a:gd name="T10" fmla="*/ 618 w 2822"/>
              <a:gd name="T11" fmla="*/ 1099 h 1277"/>
              <a:gd name="T12" fmla="*/ 971 w 2822"/>
              <a:gd name="T13" fmla="*/ 1099 h 1277"/>
              <a:gd name="T14" fmla="*/ 971 w 2822"/>
              <a:gd name="T15" fmla="*/ 1176 h 1277"/>
              <a:gd name="T16" fmla="*/ 618 w 2822"/>
              <a:gd name="T17" fmla="*/ 1176 h 1277"/>
              <a:gd name="T18" fmla="*/ 618 w 2822"/>
              <a:gd name="T19" fmla="*/ 1099 h 1277"/>
              <a:gd name="T20" fmla="*/ 1236 w 2822"/>
              <a:gd name="T21" fmla="*/ 496 h 1277"/>
              <a:gd name="T22" fmla="*/ 1588 w 2822"/>
              <a:gd name="T23" fmla="*/ 496 h 1277"/>
              <a:gd name="T24" fmla="*/ 1588 w 2822"/>
              <a:gd name="T25" fmla="*/ 778 h 1277"/>
              <a:gd name="T26" fmla="*/ 1236 w 2822"/>
              <a:gd name="T27" fmla="*/ 778 h 1277"/>
              <a:gd name="T28" fmla="*/ 1236 w 2822"/>
              <a:gd name="T29" fmla="*/ 496 h 1277"/>
              <a:gd name="T30" fmla="*/ 1854 w 2822"/>
              <a:gd name="T31" fmla="*/ 76 h 1277"/>
              <a:gd name="T32" fmla="*/ 2206 w 2822"/>
              <a:gd name="T33" fmla="*/ 76 h 1277"/>
              <a:gd name="T34" fmla="*/ 2206 w 2822"/>
              <a:gd name="T35" fmla="*/ 399 h 1277"/>
              <a:gd name="T36" fmla="*/ 1854 w 2822"/>
              <a:gd name="T37" fmla="*/ 399 h 1277"/>
              <a:gd name="T38" fmla="*/ 1854 w 2822"/>
              <a:gd name="T39" fmla="*/ 76 h 1277"/>
              <a:gd name="T40" fmla="*/ 2470 w 2822"/>
              <a:gd name="T41" fmla="*/ 0 h 1277"/>
              <a:gd name="T42" fmla="*/ 2822 w 2822"/>
              <a:gd name="T43" fmla="*/ 0 h 1277"/>
              <a:gd name="T44" fmla="*/ 2822 w 2822"/>
              <a:gd name="T45" fmla="*/ 330 h 1277"/>
              <a:gd name="T46" fmla="*/ 2470 w 2822"/>
              <a:gd name="T47" fmla="*/ 330 h 1277"/>
              <a:gd name="T48" fmla="*/ 2470 w 2822"/>
              <a:gd name="T49" fmla="*/ 0 h 1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22" h="1277">
                <a:moveTo>
                  <a:pt x="0" y="1221"/>
                </a:moveTo>
                <a:lnTo>
                  <a:pt x="353" y="1221"/>
                </a:lnTo>
                <a:lnTo>
                  <a:pt x="353" y="1277"/>
                </a:lnTo>
                <a:lnTo>
                  <a:pt x="0" y="1277"/>
                </a:lnTo>
                <a:lnTo>
                  <a:pt x="0" y="1221"/>
                </a:lnTo>
                <a:close/>
                <a:moveTo>
                  <a:pt x="618" y="1099"/>
                </a:moveTo>
                <a:lnTo>
                  <a:pt x="971" y="1099"/>
                </a:lnTo>
                <a:lnTo>
                  <a:pt x="971" y="1176"/>
                </a:lnTo>
                <a:lnTo>
                  <a:pt x="618" y="1176"/>
                </a:lnTo>
                <a:lnTo>
                  <a:pt x="618" y="1099"/>
                </a:lnTo>
                <a:close/>
                <a:moveTo>
                  <a:pt x="1236" y="496"/>
                </a:moveTo>
                <a:lnTo>
                  <a:pt x="1588" y="496"/>
                </a:lnTo>
                <a:lnTo>
                  <a:pt x="1588" y="778"/>
                </a:lnTo>
                <a:lnTo>
                  <a:pt x="1236" y="778"/>
                </a:lnTo>
                <a:lnTo>
                  <a:pt x="1236" y="496"/>
                </a:lnTo>
                <a:close/>
                <a:moveTo>
                  <a:pt x="1854" y="76"/>
                </a:moveTo>
                <a:lnTo>
                  <a:pt x="2206" y="76"/>
                </a:lnTo>
                <a:lnTo>
                  <a:pt x="2206" y="399"/>
                </a:lnTo>
                <a:lnTo>
                  <a:pt x="1854" y="399"/>
                </a:lnTo>
                <a:lnTo>
                  <a:pt x="1854" y="76"/>
                </a:lnTo>
                <a:close/>
                <a:moveTo>
                  <a:pt x="2470" y="0"/>
                </a:moveTo>
                <a:lnTo>
                  <a:pt x="2822" y="0"/>
                </a:lnTo>
                <a:lnTo>
                  <a:pt x="2822" y="330"/>
                </a:lnTo>
                <a:lnTo>
                  <a:pt x="2470" y="330"/>
                </a:lnTo>
                <a:lnTo>
                  <a:pt x="247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Freeform 10"/>
          <p:cNvSpPr>
            <a:spLocks noEditPoints="1"/>
          </p:cNvSpPr>
          <p:nvPr/>
        </p:nvSpPr>
        <p:spPr bwMode="auto">
          <a:xfrm>
            <a:off x="2357438" y="2138363"/>
            <a:ext cx="4479925" cy="2430462"/>
          </a:xfrm>
          <a:custGeom>
            <a:avLst/>
            <a:gdLst>
              <a:gd name="T0" fmla="*/ 0 w 2822"/>
              <a:gd name="T1" fmla="*/ 1508 h 1531"/>
              <a:gd name="T2" fmla="*/ 353 w 2822"/>
              <a:gd name="T3" fmla="*/ 1508 h 1531"/>
              <a:gd name="T4" fmla="*/ 353 w 2822"/>
              <a:gd name="T5" fmla="*/ 1531 h 1531"/>
              <a:gd name="T6" fmla="*/ 0 w 2822"/>
              <a:gd name="T7" fmla="*/ 1531 h 1531"/>
              <a:gd name="T8" fmla="*/ 0 w 2822"/>
              <a:gd name="T9" fmla="*/ 1508 h 1531"/>
              <a:gd name="T10" fmla="*/ 618 w 2822"/>
              <a:gd name="T11" fmla="*/ 1361 h 1531"/>
              <a:gd name="T12" fmla="*/ 971 w 2822"/>
              <a:gd name="T13" fmla="*/ 1361 h 1531"/>
              <a:gd name="T14" fmla="*/ 971 w 2822"/>
              <a:gd name="T15" fmla="*/ 1409 h 1531"/>
              <a:gd name="T16" fmla="*/ 618 w 2822"/>
              <a:gd name="T17" fmla="*/ 1409 h 1531"/>
              <a:gd name="T18" fmla="*/ 618 w 2822"/>
              <a:gd name="T19" fmla="*/ 1361 h 1531"/>
              <a:gd name="T20" fmla="*/ 1236 w 2822"/>
              <a:gd name="T21" fmla="*/ 682 h 1531"/>
              <a:gd name="T22" fmla="*/ 1588 w 2822"/>
              <a:gd name="T23" fmla="*/ 682 h 1531"/>
              <a:gd name="T24" fmla="*/ 1588 w 2822"/>
              <a:gd name="T25" fmla="*/ 806 h 1531"/>
              <a:gd name="T26" fmla="*/ 1236 w 2822"/>
              <a:gd name="T27" fmla="*/ 806 h 1531"/>
              <a:gd name="T28" fmla="*/ 1236 w 2822"/>
              <a:gd name="T29" fmla="*/ 682 h 1531"/>
              <a:gd name="T30" fmla="*/ 1854 w 2822"/>
              <a:gd name="T31" fmla="*/ 158 h 1531"/>
              <a:gd name="T32" fmla="*/ 2206 w 2822"/>
              <a:gd name="T33" fmla="*/ 158 h 1531"/>
              <a:gd name="T34" fmla="*/ 2206 w 2822"/>
              <a:gd name="T35" fmla="*/ 386 h 1531"/>
              <a:gd name="T36" fmla="*/ 1854 w 2822"/>
              <a:gd name="T37" fmla="*/ 386 h 1531"/>
              <a:gd name="T38" fmla="*/ 1854 w 2822"/>
              <a:gd name="T39" fmla="*/ 158 h 1531"/>
              <a:gd name="T40" fmla="*/ 2470 w 2822"/>
              <a:gd name="T41" fmla="*/ 0 h 1531"/>
              <a:gd name="T42" fmla="*/ 2822 w 2822"/>
              <a:gd name="T43" fmla="*/ 0 h 1531"/>
              <a:gd name="T44" fmla="*/ 2822 w 2822"/>
              <a:gd name="T45" fmla="*/ 310 h 1531"/>
              <a:gd name="T46" fmla="*/ 2470 w 2822"/>
              <a:gd name="T47" fmla="*/ 310 h 1531"/>
              <a:gd name="T48" fmla="*/ 2470 w 2822"/>
              <a:gd name="T49" fmla="*/ 0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22" h="1531">
                <a:moveTo>
                  <a:pt x="0" y="1508"/>
                </a:moveTo>
                <a:lnTo>
                  <a:pt x="353" y="1508"/>
                </a:lnTo>
                <a:lnTo>
                  <a:pt x="353" y="1531"/>
                </a:lnTo>
                <a:lnTo>
                  <a:pt x="0" y="1531"/>
                </a:lnTo>
                <a:lnTo>
                  <a:pt x="0" y="1508"/>
                </a:lnTo>
                <a:close/>
                <a:moveTo>
                  <a:pt x="618" y="1361"/>
                </a:moveTo>
                <a:lnTo>
                  <a:pt x="971" y="1361"/>
                </a:lnTo>
                <a:lnTo>
                  <a:pt x="971" y="1409"/>
                </a:lnTo>
                <a:lnTo>
                  <a:pt x="618" y="1409"/>
                </a:lnTo>
                <a:lnTo>
                  <a:pt x="618" y="1361"/>
                </a:lnTo>
                <a:close/>
                <a:moveTo>
                  <a:pt x="1236" y="682"/>
                </a:moveTo>
                <a:lnTo>
                  <a:pt x="1588" y="682"/>
                </a:lnTo>
                <a:lnTo>
                  <a:pt x="1588" y="806"/>
                </a:lnTo>
                <a:lnTo>
                  <a:pt x="1236" y="806"/>
                </a:lnTo>
                <a:lnTo>
                  <a:pt x="1236" y="682"/>
                </a:lnTo>
                <a:close/>
                <a:moveTo>
                  <a:pt x="1854" y="158"/>
                </a:moveTo>
                <a:lnTo>
                  <a:pt x="2206" y="158"/>
                </a:lnTo>
                <a:lnTo>
                  <a:pt x="2206" y="386"/>
                </a:lnTo>
                <a:lnTo>
                  <a:pt x="1854" y="386"/>
                </a:lnTo>
                <a:lnTo>
                  <a:pt x="1854" y="158"/>
                </a:lnTo>
                <a:close/>
                <a:moveTo>
                  <a:pt x="2470" y="0"/>
                </a:moveTo>
                <a:lnTo>
                  <a:pt x="2822" y="0"/>
                </a:lnTo>
                <a:lnTo>
                  <a:pt x="2822" y="310"/>
                </a:lnTo>
                <a:lnTo>
                  <a:pt x="2470" y="310"/>
                </a:lnTo>
                <a:lnTo>
                  <a:pt x="2470" y="0"/>
                </a:lnTo>
                <a:close/>
              </a:path>
            </a:pathLst>
          </a:custGeom>
          <a:solidFill>
            <a:srgbClr val="548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Freeform 11"/>
          <p:cNvSpPr>
            <a:spLocks noEditPoints="1"/>
          </p:cNvSpPr>
          <p:nvPr/>
        </p:nvSpPr>
        <p:spPr bwMode="auto">
          <a:xfrm>
            <a:off x="2357438" y="1636713"/>
            <a:ext cx="4479925" cy="2895600"/>
          </a:xfrm>
          <a:custGeom>
            <a:avLst/>
            <a:gdLst>
              <a:gd name="T0" fmla="*/ 0 w 2822"/>
              <a:gd name="T1" fmla="*/ 1746 h 1824"/>
              <a:gd name="T2" fmla="*/ 353 w 2822"/>
              <a:gd name="T3" fmla="*/ 1746 h 1824"/>
              <a:gd name="T4" fmla="*/ 353 w 2822"/>
              <a:gd name="T5" fmla="*/ 1824 h 1824"/>
              <a:gd name="T6" fmla="*/ 0 w 2822"/>
              <a:gd name="T7" fmla="*/ 1824 h 1824"/>
              <a:gd name="T8" fmla="*/ 0 w 2822"/>
              <a:gd name="T9" fmla="*/ 1746 h 1824"/>
              <a:gd name="T10" fmla="*/ 618 w 2822"/>
              <a:gd name="T11" fmla="*/ 1447 h 1824"/>
              <a:gd name="T12" fmla="*/ 971 w 2822"/>
              <a:gd name="T13" fmla="*/ 1447 h 1824"/>
              <a:gd name="T14" fmla="*/ 971 w 2822"/>
              <a:gd name="T15" fmla="*/ 1677 h 1824"/>
              <a:gd name="T16" fmla="*/ 618 w 2822"/>
              <a:gd name="T17" fmla="*/ 1677 h 1824"/>
              <a:gd name="T18" fmla="*/ 618 w 2822"/>
              <a:gd name="T19" fmla="*/ 1447 h 1824"/>
              <a:gd name="T20" fmla="*/ 1236 w 2822"/>
              <a:gd name="T21" fmla="*/ 679 h 1824"/>
              <a:gd name="T22" fmla="*/ 1588 w 2822"/>
              <a:gd name="T23" fmla="*/ 679 h 1824"/>
              <a:gd name="T24" fmla="*/ 1588 w 2822"/>
              <a:gd name="T25" fmla="*/ 998 h 1824"/>
              <a:gd name="T26" fmla="*/ 1236 w 2822"/>
              <a:gd name="T27" fmla="*/ 998 h 1824"/>
              <a:gd name="T28" fmla="*/ 1236 w 2822"/>
              <a:gd name="T29" fmla="*/ 679 h 1824"/>
              <a:gd name="T30" fmla="*/ 1854 w 2822"/>
              <a:gd name="T31" fmla="*/ 92 h 1824"/>
              <a:gd name="T32" fmla="*/ 2206 w 2822"/>
              <a:gd name="T33" fmla="*/ 92 h 1824"/>
              <a:gd name="T34" fmla="*/ 2206 w 2822"/>
              <a:gd name="T35" fmla="*/ 474 h 1824"/>
              <a:gd name="T36" fmla="*/ 1854 w 2822"/>
              <a:gd name="T37" fmla="*/ 474 h 1824"/>
              <a:gd name="T38" fmla="*/ 1854 w 2822"/>
              <a:gd name="T39" fmla="*/ 92 h 1824"/>
              <a:gd name="T40" fmla="*/ 2470 w 2822"/>
              <a:gd name="T41" fmla="*/ 0 h 1824"/>
              <a:gd name="T42" fmla="*/ 2822 w 2822"/>
              <a:gd name="T43" fmla="*/ 0 h 1824"/>
              <a:gd name="T44" fmla="*/ 2822 w 2822"/>
              <a:gd name="T45" fmla="*/ 316 h 1824"/>
              <a:gd name="T46" fmla="*/ 2470 w 2822"/>
              <a:gd name="T47" fmla="*/ 316 h 1824"/>
              <a:gd name="T48" fmla="*/ 2470 w 2822"/>
              <a:gd name="T49" fmla="*/ 0 h 1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22" h="1824">
                <a:moveTo>
                  <a:pt x="0" y="1746"/>
                </a:moveTo>
                <a:lnTo>
                  <a:pt x="353" y="1746"/>
                </a:lnTo>
                <a:lnTo>
                  <a:pt x="353" y="1824"/>
                </a:lnTo>
                <a:lnTo>
                  <a:pt x="0" y="1824"/>
                </a:lnTo>
                <a:lnTo>
                  <a:pt x="0" y="1746"/>
                </a:lnTo>
                <a:close/>
                <a:moveTo>
                  <a:pt x="618" y="1447"/>
                </a:moveTo>
                <a:lnTo>
                  <a:pt x="971" y="1447"/>
                </a:lnTo>
                <a:lnTo>
                  <a:pt x="971" y="1677"/>
                </a:lnTo>
                <a:lnTo>
                  <a:pt x="618" y="1677"/>
                </a:lnTo>
                <a:lnTo>
                  <a:pt x="618" y="1447"/>
                </a:lnTo>
                <a:close/>
                <a:moveTo>
                  <a:pt x="1236" y="679"/>
                </a:moveTo>
                <a:lnTo>
                  <a:pt x="1588" y="679"/>
                </a:lnTo>
                <a:lnTo>
                  <a:pt x="1588" y="998"/>
                </a:lnTo>
                <a:lnTo>
                  <a:pt x="1236" y="998"/>
                </a:lnTo>
                <a:lnTo>
                  <a:pt x="1236" y="679"/>
                </a:lnTo>
                <a:close/>
                <a:moveTo>
                  <a:pt x="1854" y="92"/>
                </a:moveTo>
                <a:lnTo>
                  <a:pt x="2206" y="92"/>
                </a:lnTo>
                <a:lnTo>
                  <a:pt x="2206" y="474"/>
                </a:lnTo>
                <a:lnTo>
                  <a:pt x="1854" y="474"/>
                </a:lnTo>
                <a:lnTo>
                  <a:pt x="1854" y="92"/>
                </a:lnTo>
                <a:close/>
                <a:moveTo>
                  <a:pt x="2470" y="0"/>
                </a:moveTo>
                <a:lnTo>
                  <a:pt x="2822" y="0"/>
                </a:lnTo>
                <a:lnTo>
                  <a:pt x="2822" y="316"/>
                </a:lnTo>
                <a:lnTo>
                  <a:pt x="2470" y="316"/>
                </a:lnTo>
                <a:lnTo>
                  <a:pt x="2470" y="0"/>
                </a:lnTo>
                <a:close/>
              </a:path>
            </a:pathLst>
          </a:custGeom>
          <a:solidFill>
            <a:srgbClr val="D7E4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Freeform 12"/>
          <p:cNvSpPr>
            <a:spLocks noEditPoints="1"/>
          </p:cNvSpPr>
          <p:nvPr/>
        </p:nvSpPr>
        <p:spPr bwMode="auto">
          <a:xfrm>
            <a:off x="2357438" y="3030538"/>
            <a:ext cx="1541463" cy="1377950"/>
          </a:xfrm>
          <a:custGeom>
            <a:avLst/>
            <a:gdLst>
              <a:gd name="T0" fmla="*/ 0 w 971"/>
              <a:gd name="T1" fmla="*/ 269 h 868"/>
              <a:gd name="T2" fmla="*/ 353 w 971"/>
              <a:gd name="T3" fmla="*/ 269 h 868"/>
              <a:gd name="T4" fmla="*/ 353 w 971"/>
              <a:gd name="T5" fmla="*/ 868 h 868"/>
              <a:gd name="T6" fmla="*/ 0 w 971"/>
              <a:gd name="T7" fmla="*/ 868 h 868"/>
              <a:gd name="T8" fmla="*/ 0 w 971"/>
              <a:gd name="T9" fmla="*/ 269 h 868"/>
              <a:gd name="T10" fmla="*/ 618 w 971"/>
              <a:gd name="T11" fmla="*/ 0 h 868"/>
              <a:gd name="T12" fmla="*/ 971 w 971"/>
              <a:gd name="T13" fmla="*/ 0 h 868"/>
              <a:gd name="T14" fmla="*/ 971 w 971"/>
              <a:gd name="T15" fmla="*/ 569 h 868"/>
              <a:gd name="T16" fmla="*/ 618 w 971"/>
              <a:gd name="T17" fmla="*/ 569 h 868"/>
              <a:gd name="T18" fmla="*/ 618 w 971"/>
              <a:gd name="T19" fmla="*/ 0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71" h="868">
                <a:moveTo>
                  <a:pt x="0" y="269"/>
                </a:moveTo>
                <a:lnTo>
                  <a:pt x="353" y="269"/>
                </a:lnTo>
                <a:lnTo>
                  <a:pt x="353" y="868"/>
                </a:lnTo>
                <a:lnTo>
                  <a:pt x="0" y="868"/>
                </a:lnTo>
                <a:lnTo>
                  <a:pt x="0" y="269"/>
                </a:lnTo>
                <a:close/>
                <a:moveTo>
                  <a:pt x="618" y="0"/>
                </a:moveTo>
                <a:lnTo>
                  <a:pt x="971" y="0"/>
                </a:lnTo>
                <a:lnTo>
                  <a:pt x="971" y="569"/>
                </a:lnTo>
                <a:lnTo>
                  <a:pt x="618" y="569"/>
                </a:lnTo>
                <a:lnTo>
                  <a:pt x="618" y="0"/>
                </a:lnTo>
                <a:close/>
              </a:path>
            </a:pathLst>
          </a:custGeom>
          <a:solidFill>
            <a:srgbClr val="AFA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>
            <a:off x="2147888" y="5291138"/>
            <a:ext cx="4902200" cy="0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" name="Rectangle 29"/>
          <p:cNvSpPr>
            <a:spLocks noChangeArrowheads="1"/>
          </p:cNvSpPr>
          <p:nvPr/>
        </p:nvSpPr>
        <p:spPr bwMode="auto">
          <a:xfrm>
            <a:off x="1654175" y="4419600"/>
            <a:ext cx="423863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20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1654175" y="3698875"/>
            <a:ext cx="42386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40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31"/>
          <p:cNvSpPr>
            <a:spLocks noChangeArrowheads="1"/>
          </p:cNvSpPr>
          <p:nvPr/>
        </p:nvSpPr>
        <p:spPr bwMode="auto">
          <a:xfrm>
            <a:off x="1654175" y="2982913"/>
            <a:ext cx="423863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60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32"/>
          <p:cNvSpPr>
            <a:spLocks noChangeArrowheads="1"/>
          </p:cNvSpPr>
          <p:nvPr/>
        </p:nvSpPr>
        <p:spPr bwMode="auto">
          <a:xfrm>
            <a:off x="1654175" y="2262188"/>
            <a:ext cx="42386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80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>
            <a:off x="1538288" y="1546225"/>
            <a:ext cx="546100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100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2408238" y="5365750"/>
            <a:ext cx="614363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2010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35"/>
          <p:cNvSpPr>
            <a:spLocks noChangeArrowheads="1"/>
          </p:cNvSpPr>
          <p:nvPr/>
        </p:nvSpPr>
        <p:spPr bwMode="auto">
          <a:xfrm>
            <a:off x="3387725" y="5365750"/>
            <a:ext cx="614363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2020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36"/>
          <p:cNvSpPr>
            <a:spLocks noChangeArrowheads="1"/>
          </p:cNvSpPr>
          <p:nvPr/>
        </p:nvSpPr>
        <p:spPr bwMode="auto">
          <a:xfrm>
            <a:off x="4368800" y="5365750"/>
            <a:ext cx="614363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2030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7"/>
          <p:cNvSpPr>
            <a:spLocks noChangeArrowheads="1"/>
          </p:cNvSpPr>
          <p:nvPr/>
        </p:nvSpPr>
        <p:spPr bwMode="auto">
          <a:xfrm>
            <a:off x="5348288" y="5365750"/>
            <a:ext cx="614363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2040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38"/>
          <p:cNvSpPr>
            <a:spLocks noChangeArrowheads="1"/>
          </p:cNvSpPr>
          <p:nvPr/>
        </p:nvSpPr>
        <p:spPr bwMode="auto">
          <a:xfrm>
            <a:off x="6327775" y="5365750"/>
            <a:ext cx="614363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2050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39"/>
          <p:cNvSpPr>
            <a:spLocks noChangeArrowheads="1"/>
          </p:cNvSpPr>
          <p:nvPr/>
        </p:nvSpPr>
        <p:spPr bwMode="auto">
          <a:xfrm>
            <a:off x="1477963" y="1917700"/>
            <a:ext cx="52388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EJ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8036910" y="1671354"/>
            <a:ext cx="3310843" cy="2559050"/>
            <a:chOff x="7964488" y="1941513"/>
            <a:chExt cx="3310843" cy="2559050"/>
          </a:xfrm>
        </p:grpSpPr>
        <p:sp>
          <p:nvSpPr>
            <p:cNvPr id="46" name="Rectangle 42"/>
            <p:cNvSpPr>
              <a:spLocks noChangeArrowheads="1"/>
            </p:cNvSpPr>
            <p:nvPr/>
          </p:nvSpPr>
          <p:spPr bwMode="auto">
            <a:xfrm>
              <a:off x="7993063" y="2033588"/>
              <a:ext cx="125413" cy="125412"/>
            </a:xfrm>
            <a:prstGeom prst="rect">
              <a:avLst/>
            </a:prstGeom>
            <a:solidFill>
              <a:srgbClr val="D7E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Rectangle 43"/>
            <p:cNvSpPr>
              <a:spLocks noChangeArrowheads="1"/>
            </p:cNvSpPr>
            <p:nvPr/>
          </p:nvSpPr>
          <p:spPr bwMode="auto">
            <a:xfrm>
              <a:off x="8174038" y="1941513"/>
              <a:ext cx="1858963" cy="35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Conversion losses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4"/>
            <p:cNvSpPr>
              <a:spLocks noChangeArrowheads="1"/>
            </p:cNvSpPr>
            <p:nvPr/>
          </p:nvSpPr>
          <p:spPr bwMode="auto">
            <a:xfrm>
              <a:off x="7993063" y="2400300"/>
              <a:ext cx="125413" cy="125412"/>
            </a:xfrm>
            <a:prstGeom prst="rect">
              <a:avLst/>
            </a:prstGeom>
            <a:solidFill>
              <a:srgbClr val="548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Rectangle 45"/>
            <p:cNvSpPr>
              <a:spLocks noChangeArrowheads="1"/>
            </p:cNvSpPr>
            <p:nvPr/>
          </p:nvSpPr>
          <p:spPr bwMode="auto">
            <a:xfrm>
              <a:off x="8174038" y="2308225"/>
              <a:ext cx="973138" cy="35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Biogases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7993063" y="2767013"/>
              <a:ext cx="125413" cy="1254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Rectangle 47"/>
            <p:cNvSpPr>
              <a:spLocks noChangeArrowheads="1"/>
            </p:cNvSpPr>
            <p:nvPr/>
          </p:nvSpPr>
          <p:spPr bwMode="auto">
            <a:xfrm>
              <a:off x="8174038" y="2674938"/>
              <a:ext cx="1550988" cy="35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Liquid biofuels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48"/>
            <p:cNvSpPr>
              <a:spLocks noChangeArrowheads="1"/>
            </p:cNvSpPr>
            <p:nvPr/>
          </p:nvSpPr>
          <p:spPr bwMode="auto">
            <a:xfrm>
              <a:off x="7993063" y="3502025"/>
              <a:ext cx="125413" cy="125412"/>
            </a:xfrm>
            <a:prstGeom prst="rect">
              <a:avLst/>
            </a:prstGeom>
            <a:solidFill>
              <a:srgbClr val="008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Rectangle 49"/>
            <p:cNvSpPr>
              <a:spLocks noChangeArrowheads="1"/>
            </p:cNvSpPr>
            <p:nvPr/>
          </p:nvSpPr>
          <p:spPr bwMode="auto">
            <a:xfrm>
              <a:off x="8174038" y="3408363"/>
              <a:ext cx="2552700" cy="35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Buildings and agriculture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50"/>
            <p:cNvSpPr>
              <a:spLocks noChangeArrowheads="1"/>
            </p:cNvSpPr>
            <p:nvPr/>
          </p:nvSpPr>
          <p:spPr bwMode="auto">
            <a:xfrm>
              <a:off x="7993063" y="3867150"/>
              <a:ext cx="125413" cy="12541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8174038" y="3775075"/>
              <a:ext cx="936625" cy="35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Industry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52"/>
            <p:cNvSpPr>
              <a:spLocks noChangeArrowheads="1"/>
            </p:cNvSpPr>
            <p:nvPr/>
          </p:nvSpPr>
          <p:spPr bwMode="auto">
            <a:xfrm>
              <a:off x="7993063" y="4233863"/>
              <a:ext cx="125413" cy="12541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Rectangle 53"/>
            <p:cNvSpPr>
              <a:spLocks noChangeArrowheads="1"/>
            </p:cNvSpPr>
            <p:nvPr/>
          </p:nvSpPr>
          <p:spPr bwMode="auto">
            <a:xfrm>
              <a:off x="8174038" y="4141788"/>
              <a:ext cx="1087438" cy="35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Electricity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58"/>
            <p:cNvSpPr>
              <a:spLocks noChangeArrowheads="1"/>
            </p:cNvSpPr>
            <p:nvPr/>
          </p:nvSpPr>
          <p:spPr bwMode="auto">
            <a:xfrm>
              <a:off x="7964488" y="3119438"/>
              <a:ext cx="331084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Modern solid bioenergy and waste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9" name="Oval 15"/>
          <p:cNvSpPr>
            <a:spLocks noChangeArrowheads="1"/>
          </p:cNvSpPr>
          <p:nvPr/>
        </p:nvSpPr>
        <p:spPr bwMode="auto">
          <a:xfrm>
            <a:off x="2560638" y="4548188"/>
            <a:ext cx="152400" cy="152400"/>
          </a:xfrm>
          <a:prstGeom prst="ellipse">
            <a:avLst/>
          </a:prstGeom>
          <a:noFill/>
          <a:ln w="11113" cap="flat">
            <a:solidFill>
              <a:srgbClr val="F2F2F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2357437" y="4401080"/>
            <a:ext cx="561600" cy="88582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554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9" grpId="0" animBg="1"/>
      <p:bldP spid="19" grpId="1" animBg="1"/>
      <p:bldP spid="6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Advanced biofuels are necessary for net zero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Both gaseous and liquid biofuels expand rapidly in the NZE. By 2050, 20% of total grid-based gas demand is met by biomethane, while liquid biofuels meet 15% of total liquids demand.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Global biofuels production by type and technology in the Net </a:t>
            </a:r>
            <a:r>
              <a:rPr lang="en-GB" dirty="0" smtClean="0"/>
              <a:t>Zero by 2050 Scenario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838" y="1280160"/>
            <a:ext cx="10974324" cy="429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97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err="1" smtClean="0"/>
              <a:t>Bioenergy</a:t>
            </a:r>
            <a:r>
              <a:rPr lang="fr-FR" dirty="0" smtClean="0"/>
              <a:t> and </a:t>
            </a:r>
            <a:r>
              <a:rPr lang="fr-FR" dirty="0" err="1" smtClean="0"/>
              <a:t>waste</a:t>
            </a:r>
            <a:r>
              <a:rPr lang="fr-FR" dirty="0" smtClean="0"/>
              <a:t> </a:t>
            </a:r>
            <a:r>
              <a:rPr lang="fr-FR" dirty="0" err="1" smtClean="0"/>
              <a:t>supply</a:t>
            </a:r>
            <a:r>
              <a:rPr lang="fr-FR" dirty="0" smtClean="0"/>
              <a:t> must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sustainable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err="1" smtClean="0"/>
              <a:t>Greater</a:t>
            </a:r>
            <a:r>
              <a:rPr lang="fr-FR" dirty="0" smtClean="0"/>
              <a:t> use of </a:t>
            </a:r>
            <a:r>
              <a:rPr lang="fr-FR" dirty="0" err="1" smtClean="0"/>
              <a:t>residues</a:t>
            </a:r>
            <a:r>
              <a:rPr lang="fr-FR" dirty="0" smtClean="0"/>
              <a:t>, </a:t>
            </a:r>
            <a:r>
              <a:rPr lang="fr-FR" dirty="0" err="1" smtClean="0"/>
              <a:t>organic</a:t>
            </a:r>
            <a:r>
              <a:rPr lang="fr-FR" dirty="0" smtClean="0"/>
              <a:t> </a:t>
            </a:r>
            <a:r>
              <a:rPr lang="fr-FR" dirty="0" err="1" smtClean="0"/>
              <a:t>waste</a:t>
            </a:r>
            <a:r>
              <a:rPr lang="fr-FR" dirty="0" smtClean="0"/>
              <a:t> and </a:t>
            </a:r>
            <a:r>
              <a:rPr lang="fr-FR" dirty="0" err="1" smtClean="0"/>
              <a:t>advanced</a:t>
            </a:r>
            <a:r>
              <a:rPr lang="fr-FR" dirty="0" smtClean="0"/>
              <a:t> </a:t>
            </a:r>
            <a:r>
              <a:rPr lang="fr-FR" dirty="0" err="1" smtClean="0"/>
              <a:t>bioenergy</a:t>
            </a:r>
            <a:r>
              <a:rPr lang="fr-FR" dirty="0" smtClean="0"/>
              <a:t> </a:t>
            </a:r>
            <a:r>
              <a:rPr lang="fr-FR" dirty="0" err="1" smtClean="0"/>
              <a:t>crops</a:t>
            </a:r>
            <a:r>
              <a:rPr lang="fr-FR" dirty="0" smtClean="0"/>
              <a:t> </a:t>
            </a:r>
            <a:r>
              <a:rPr lang="fr-FR" dirty="0" err="1" smtClean="0"/>
              <a:t>allows</a:t>
            </a:r>
            <a:r>
              <a:rPr lang="fr-FR" dirty="0" smtClean="0"/>
              <a:t> total </a:t>
            </a:r>
            <a:r>
              <a:rPr lang="fr-FR" dirty="0" err="1" smtClean="0"/>
              <a:t>bioenergy</a:t>
            </a:r>
            <a:r>
              <a:rPr lang="fr-FR" dirty="0" smtClean="0"/>
              <a:t> use to </a:t>
            </a:r>
            <a:r>
              <a:rPr lang="fr-FR" dirty="0" err="1" smtClean="0"/>
              <a:t>increase</a:t>
            </a:r>
            <a:r>
              <a:rPr lang="fr-FR" dirty="0" smtClean="0"/>
              <a:t> by 60% </a:t>
            </a:r>
            <a:r>
              <a:rPr lang="fr-FR" dirty="0" err="1" smtClean="0"/>
              <a:t>without</a:t>
            </a:r>
            <a:r>
              <a:rPr lang="fr-FR" dirty="0" smtClean="0"/>
              <a:t> </a:t>
            </a:r>
            <a:r>
              <a:rPr lang="fr-FR" dirty="0" err="1" smtClean="0"/>
              <a:t>increasing</a:t>
            </a:r>
            <a:r>
              <a:rPr lang="fr-FR" dirty="0" smtClean="0"/>
              <a:t> use of </a:t>
            </a:r>
            <a:r>
              <a:rPr lang="fr-FR" dirty="0" err="1" smtClean="0"/>
              <a:t>cropland</a:t>
            </a:r>
            <a:r>
              <a:rPr lang="fr-FR" dirty="0" smtClean="0"/>
              <a:t> and </a:t>
            </a:r>
            <a:r>
              <a:rPr lang="fr-FR" dirty="0" err="1" smtClean="0"/>
              <a:t>while</a:t>
            </a:r>
            <a:r>
              <a:rPr lang="fr-FR" dirty="0" smtClean="0"/>
              <a:t> </a:t>
            </a:r>
            <a:r>
              <a:rPr lang="fr-FR" dirty="0" err="1" smtClean="0"/>
              <a:t>shifting</a:t>
            </a:r>
            <a:r>
              <a:rPr lang="fr-FR" dirty="0" smtClean="0"/>
              <a:t> </a:t>
            </a:r>
            <a:r>
              <a:rPr lang="fr-FR" dirty="0" err="1" smtClean="0"/>
              <a:t>away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conventional</a:t>
            </a:r>
            <a:r>
              <a:rPr lang="fr-FR" dirty="0" smtClean="0"/>
              <a:t> </a:t>
            </a:r>
            <a:r>
              <a:rPr lang="fr-FR" dirty="0" err="1" smtClean="0"/>
              <a:t>biofuels</a:t>
            </a:r>
            <a:r>
              <a:rPr lang="fr-FR" dirty="0" smtClean="0"/>
              <a:t> and </a:t>
            </a:r>
            <a:r>
              <a:rPr lang="fr-FR" dirty="0" err="1" smtClean="0"/>
              <a:t>traditional</a:t>
            </a:r>
            <a:r>
              <a:rPr lang="fr-FR" dirty="0" smtClean="0"/>
              <a:t> use of </a:t>
            </a:r>
            <a:r>
              <a:rPr lang="fr-FR" dirty="0" err="1" smtClean="0"/>
              <a:t>biomass</a:t>
            </a:r>
            <a:r>
              <a:rPr lang="fr-FR" dirty="0" smtClean="0"/>
              <a:t>.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Global </a:t>
            </a:r>
            <a:r>
              <a:rPr lang="fr-FR" dirty="0" err="1" smtClean="0"/>
              <a:t>bioenergy</a:t>
            </a:r>
            <a:r>
              <a:rPr lang="fr-FR" dirty="0" smtClean="0"/>
              <a:t> </a:t>
            </a:r>
            <a:r>
              <a:rPr lang="fr-FR" dirty="0" err="1" smtClean="0"/>
              <a:t>supply</a:t>
            </a:r>
            <a:r>
              <a:rPr lang="fr-FR" dirty="0" smtClean="0"/>
              <a:t> in the Net-</a:t>
            </a:r>
            <a:r>
              <a:rPr lang="fr-FR" dirty="0" err="1" smtClean="0"/>
              <a:t>Zero</a:t>
            </a:r>
            <a:r>
              <a:rPr lang="fr-FR" dirty="0" smtClean="0"/>
              <a:t> by 2050 Scenario, 2010-2050.</a:t>
            </a:r>
            <a:endParaRPr lang="en-GB" dirty="0"/>
          </a:p>
        </p:txBody>
      </p:sp>
      <p:sp>
        <p:nvSpPr>
          <p:cNvPr id="107" name="Freeform 39"/>
          <p:cNvSpPr>
            <a:spLocks noEditPoints="1"/>
          </p:cNvSpPr>
          <p:nvPr/>
        </p:nvSpPr>
        <p:spPr bwMode="auto">
          <a:xfrm>
            <a:off x="2032000" y="1671638"/>
            <a:ext cx="5837237" cy="2913063"/>
          </a:xfrm>
          <a:custGeom>
            <a:avLst/>
            <a:gdLst>
              <a:gd name="T0" fmla="*/ 1161 w 16249"/>
              <a:gd name="T1" fmla="*/ 7592 h 7672"/>
              <a:gd name="T2" fmla="*/ 2442 w 16249"/>
              <a:gd name="T3" fmla="*/ 7592 h 7672"/>
              <a:gd name="T4" fmla="*/ 3722 w 16249"/>
              <a:gd name="T5" fmla="*/ 7592 h 7672"/>
              <a:gd name="T6" fmla="*/ 5003 w 16249"/>
              <a:gd name="T7" fmla="*/ 7592 h 7672"/>
              <a:gd name="T8" fmla="*/ 6284 w 16249"/>
              <a:gd name="T9" fmla="*/ 7592 h 7672"/>
              <a:gd name="T10" fmla="*/ 7564 w 16249"/>
              <a:gd name="T11" fmla="*/ 7592 h 7672"/>
              <a:gd name="T12" fmla="*/ 8845 w 16249"/>
              <a:gd name="T13" fmla="*/ 7592 h 7672"/>
              <a:gd name="T14" fmla="*/ 10125 w 16249"/>
              <a:gd name="T15" fmla="*/ 7592 h 7672"/>
              <a:gd name="T16" fmla="*/ 11406 w 16249"/>
              <a:gd name="T17" fmla="*/ 7592 h 7672"/>
              <a:gd name="T18" fmla="*/ 12687 w 16249"/>
              <a:gd name="T19" fmla="*/ 7592 h 7672"/>
              <a:gd name="T20" fmla="*/ 13967 w 16249"/>
              <a:gd name="T21" fmla="*/ 7592 h 7672"/>
              <a:gd name="T22" fmla="*/ 15248 w 16249"/>
              <a:gd name="T23" fmla="*/ 7592 h 7672"/>
              <a:gd name="T24" fmla="*/ 201 w 16249"/>
              <a:gd name="T25" fmla="*/ 5696 h 7672"/>
              <a:gd name="T26" fmla="*/ 1481 w 16249"/>
              <a:gd name="T27" fmla="*/ 5696 h 7672"/>
              <a:gd name="T28" fmla="*/ 2762 w 16249"/>
              <a:gd name="T29" fmla="*/ 5696 h 7672"/>
              <a:gd name="T30" fmla="*/ 4042 w 16249"/>
              <a:gd name="T31" fmla="*/ 5696 h 7672"/>
              <a:gd name="T32" fmla="*/ 5323 w 16249"/>
              <a:gd name="T33" fmla="*/ 5696 h 7672"/>
              <a:gd name="T34" fmla="*/ 6604 w 16249"/>
              <a:gd name="T35" fmla="*/ 5696 h 7672"/>
              <a:gd name="T36" fmla="*/ 7884 w 16249"/>
              <a:gd name="T37" fmla="*/ 5696 h 7672"/>
              <a:gd name="T38" fmla="*/ 9165 w 16249"/>
              <a:gd name="T39" fmla="*/ 5696 h 7672"/>
              <a:gd name="T40" fmla="*/ 10446 w 16249"/>
              <a:gd name="T41" fmla="*/ 5696 h 7672"/>
              <a:gd name="T42" fmla="*/ 11726 w 16249"/>
              <a:gd name="T43" fmla="*/ 5696 h 7672"/>
              <a:gd name="T44" fmla="*/ 13007 w 16249"/>
              <a:gd name="T45" fmla="*/ 5696 h 7672"/>
              <a:gd name="T46" fmla="*/ 14288 w 16249"/>
              <a:gd name="T47" fmla="*/ 5696 h 7672"/>
              <a:gd name="T48" fmla="*/ 15568 w 16249"/>
              <a:gd name="T49" fmla="*/ 5696 h 7672"/>
              <a:gd name="T50" fmla="*/ 521 w 16249"/>
              <a:gd name="T51" fmla="*/ 3792 h 7672"/>
              <a:gd name="T52" fmla="*/ 1801 w 16249"/>
              <a:gd name="T53" fmla="*/ 3792 h 7672"/>
              <a:gd name="T54" fmla="*/ 3082 w 16249"/>
              <a:gd name="T55" fmla="*/ 3792 h 7672"/>
              <a:gd name="T56" fmla="*/ 4363 w 16249"/>
              <a:gd name="T57" fmla="*/ 3792 h 7672"/>
              <a:gd name="T58" fmla="*/ 5643 w 16249"/>
              <a:gd name="T59" fmla="*/ 3792 h 7672"/>
              <a:gd name="T60" fmla="*/ 6924 w 16249"/>
              <a:gd name="T61" fmla="*/ 3792 h 7672"/>
              <a:gd name="T62" fmla="*/ 8205 w 16249"/>
              <a:gd name="T63" fmla="*/ 3792 h 7672"/>
              <a:gd name="T64" fmla="*/ 9485 w 16249"/>
              <a:gd name="T65" fmla="*/ 3792 h 7672"/>
              <a:gd name="T66" fmla="*/ 10766 w 16249"/>
              <a:gd name="T67" fmla="*/ 3792 h 7672"/>
              <a:gd name="T68" fmla="*/ 12046 w 16249"/>
              <a:gd name="T69" fmla="*/ 3792 h 7672"/>
              <a:gd name="T70" fmla="*/ 13327 w 16249"/>
              <a:gd name="T71" fmla="*/ 3792 h 7672"/>
              <a:gd name="T72" fmla="*/ 14608 w 16249"/>
              <a:gd name="T73" fmla="*/ 3792 h 7672"/>
              <a:gd name="T74" fmla="*/ 15888 w 16249"/>
              <a:gd name="T75" fmla="*/ 3792 h 7672"/>
              <a:gd name="T76" fmla="*/ 841 w 16249"/>
              <a:gd name="T77" fmla="*/ 1896 h 7672"/>
              <a:gd name="T78" fmla="*/ 2122 w 16249"/>
              <a:gd name="T79" fmla="*/ 1896 h 7672"/>
              <a:gd name="T80" fmla="*/ 3402 w 16249"/>
              <a:gd name="T81" fmla="*/ 1896 h 7672"/>
              <a:gd name="T82" fmla="*/ 4683 w 16249"/>
              <a:gd name="T83" fmla="*/ 1896 h 7672"/>
              <a:gd name="T84" fmla="*/ 5963 w 16249"/>
              <a:gd name="T85" fmla="*/ 1896 h 7672"/>
              <a:gd name="T86" fmla="*/ 7244 w 16249"/>
              <a:gd name="T87" fmla="*/ 1896 h 7672"/>
              <a:gd name="T88" fmla="*/ 8525 w 16249"/>
              <a:gd name="T89" fmla="*/ 1896 h 7672"/>
              <a:gd name="T90" fmla="*/ 9805 w 16249"/>
              <a:gd name="T91" fmla="*/ 1896 h 7672"/>
              <a:gd name="T92" fmla="*/ 11086 w 16249"/>
              <a:gd name="T93" fmla="*/ 1896 h 7672"/>
              <a:gd name="T94" fmla="*/ 12367 w 16249"/>
              <a:gd name="T95" fmla="*/ 1896 h 7672"/>
              <a:gd name="T96" fmla="*/ 13647 w 16249"/>
              <a:gd name="T97" fmla="*/ 1896 h 7672"/>
              <a:gd name="T98" fmla="*/ 14928 w 16249"/>
              <a:gd name="T99" fmla="*/ 1896 h 7672"/>
              <a:gd name="T100" fmla="*/ 16209 w 16249"/>
              <a:gd name="T101" fmla="*/ 1896 h 7672"/>
              <a:gd name="T102" fmla="*/ 1161 w 16249"/>
              <a:gd name="T103" fmla="*/ 0 h 7672"/>
              <a:gd name="T104" fmla="*/ 2442 w 16249"/>
              <a:gd name="T105" fmla="*/ 0 h 7672"/>
              <a:gd name="T106" fmla="*/ 3722 w 16249"/>
              <a:gd name="T107" fmla="*/ 0 h 7672"/>
              <a:gd name="T108" fmla="*/ 5003 w 16249"/>
              <a:gd name="T109" fmla="*/ 0 h 7672"/>
              <a:gd name="T110" fmla="*/ 6284 w 16249"/>
              <a:gd name="T111" fmla="*/ 0 h 7672"/>
              <a:gd name="T112" fmla="*/ 7564 w 16249"/>
              <a:gd name="T113" fmla="*/ 0 h 7672"/>
              <a:gd name="T114" fmla="*/ 8845 w 16249"/>
              <a:gd name="T115" fmla="*/ 0 h 7672"/>
              <a:gd name="T116" fmla="*/ 10125 w 16249"/>
              <a:gd name="T117" fmla="*/ 0 h 7672"/>
              <a:gd name="T118" fmla="*/ 11406 w 16249"/>
              <a:gd name="T119" fmla="*/ 0 h 7672"/>
              <a:gd name="T120" fmla="*/ 12687 w 16249"/>
              <a:gd name="T121" fmla="*/ 0 h 7672"/>
              <a:gd name="T122" fmla="*/ 13967 w 16249"/>
              <a:gd name="T123" fmla="*/ 0 h 7672"/>
              <a:gd name="T124" fmla="*/ 15248 w 16249"/>
              <a:gd name="T125" fmla="*/ 0 h 7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249" h="7672">
                <a:moveTo>
                  <a:pt x="40" y="7592"/>
                </a:moveTo>
                <a:lnTo>
                  <a:pt x="41" y="7592"/>
                </a:lnTo>
                <a:cubicBezTo>
                  <a:pt x="63" y="7592"/>
                  <a:pt x="81" y="7610"/>
                  <a:pt x="81" y="7632"/>
                </a:cubicBezTo>
                <a:cubicBezTo>
                  <a:pt x="81" y="7655"/>
                  <a:pt x="63" y="7672"/>
                  <a:pt x="41" y="7672"/>
                </a:cubicBezTo>
                <a:lnTo>
                  <a:pt x="40" y="7672"/>
                </a:lnTo>
                <a:cubicBezTo>
                  <a:pt x="18" y="7672"/>
                  <a:pt x="0" y="7655"/>
                  <a:pt x="0" y="7632"/>
                </a:cubicBezTo>
                <a:cubicBezTo>
                  <a:pt x="0" y="7610"/>
                  <a:pt x="18" y="7592"/>
                  <a:pt x="40" y="7592"/>
                </a:cubicBezTo>
                <a:close/>
                <a:moveTo>
                  <a:pt x="201" y="7592"/>
                </a:moveTo>
                <a:lnTo>
                  <a:pt x="201" y="7592"/>
                </a:lnTo>
                <a:cubicBezTo>
                  <a:pt x="223" y="7592"/>
                  <a:pt x="241" y="7610"/>
                  <a:pt x="241" y="7632"/>
                </a:cubicBezTo>
                <a:cubicBezTo>
                  <a:pt x="241" y="7655"/>
                  <a:pt x="223" y="7672"/>
                  <a:pt x="201" y="7672"/>
                </a:cubicBezTo>
                <a:lnTo>
                  <a:pt x="201" y="7672"/>
                </a:lnTo>
                <a:cubicBezTo>
                  <a:pt x="178" y="7672"/>
                  <a:pt x="161" y="7655"/>
                  <a:pt x="161" y="7632"/>
                </a:cubicBezTo>
                <a:cubicBezTo>
                  <a:pt x="161" y="7610"/>
                  <a:pt x="178" y="7592"/>
                  <a:pt x="201" y="7592"/>
                </a:cubicBezTo>
                <a:close/>
                <a:moveTo>
                  <a:pt x="361" y="7592"/>
                </a:moveTo>
                <a:lnTo>
                  <a:pt x="361" y="7592"/>
                </a:lnTo>
                <a:cubicBezTo>
                  <a:pt x="383" y="7592"/>
                  <a:pt x="401" y="7610"/>
                  <a:pt x="401" y="7632"/>
                </a:cubicBezTo>
                <a:cubicBezTo>
                  <a:pt x="401" y="7655"/>
                  <a:pt x="383" y="7672"/>
                  <a:pt x="361" y="7672"/>
                </a:cubicBezTo>
                <a:lnTo>
                  <a:pt x="361" y="7672"/>
                </a:lnTo>
                <a:cubicBezTo>
                  <a:pt x="339" y="7672"/>
                  <a:pt x="321" y="7655"/>
                  <a:pt x="321" y="7632"/>
                </a:cubicBezTo>
                <a:cubicBezTo>
                  <a:pt x="321" y="7610"/>
                  <a:pt x="339" y="7592"/>
                  <a:pt x="361" y="7592"/>
                </a:cubicBezTo>
                <a:close/>
                <a:moveTo>
                  <a:pt x="521" y="7592"/>
                </a:moveTo>
                <a:lnTo>
                  <a:pt x="521" y="7592"/>
                </a:lnTo>
                <a:cubicBezTo>
                  <a:pt x="543" y="7592"/>
                  <a:pt x="561" y="7610"/>
                  <a:pt x="561" y="7632"/>
                </a:cubicBezTo>
                <a:cubicBezTo>
                  <a:pt x="561" y="7655"/>
                  <a:pt x="543" y="7672"/>
                  <a:pt x="521" y="7672"/>
                </a:cubicBezTo>
                <a:lnTo>
                  <a:pt x="521" y="7672"/>
                </a:lnTo>
                <a:cubicBezTo>
                  <a:pt x="499" y="7672"/>
                  <a:pt x="481" y="7655"/>
                  <a:pt x="481" y="7632"/>
                </a:cubicBezTo>
                <a:cubicBezTo>
                  <a:pt x="481" y="7610"/>
                  <a:pt x="499" y="7592"/>
                  <a:pt x="521" y="7592"/>
                </a:cubicBezTo>
                <a:close/>
                <a:moveTo>
                  <a:pt x="681" y="7592"/>
                </a:moveTo>
                <a:lnTo>
                  <a:pt x="681" y="7592"/>
                </a:lnTo>
                <a:cubicBezTo>
                  <a:pt x="703" y="7592"/>
                  <a:pt x="721" y="7610"/>
                  <a:pt x="721" y="7632"/>
                </a:cubicBezTo>
                <a:cubicBezTo>
                  <a:pt x="721" y="7655"/>
                  <a:pt x="703" y="7672"/>
                  <a:pt x="681" y="7672"/>
                </a:cubicBezTo>
                <a:lnTo>
                  <a:pt x="681" y="7672"/>
                </a:lnTo>
                <a:cubicBezTo>
                  <a:pt x="659" y="7672"/>
                  <a:pt x="641" y="7655"/>
                  <a:pt x="641" y="7632"/>
                </a:cubicBezTo>
                <a:cubicBezTo>
                  <a:pt x="641" y="7610"/>
                  <a:pt x="659" y="7592"/>
                  <a:pt x="681" y="7592"/>
                </a:cubicBezTo>
                <a:close/>
                <a:moveTo>
                  <a:pt x="841" y="7592"/>
                </a:moveTo>
                <a:lnTo>
                  <a:pt x="841" y="7592"/>
                </a:lnTo>
                <a:cubicBezTo>
                  <a:pt x="863" y="7592"/>
                  <a:pt x="881" y="7610"/>
                  <a:pt x="881" y="7632"/>
                </a:cubicBezTo>
                <a:cubicBezTo>
                  <a:pt x="881" y="7655"/>
                  <a:pt x="863" y="7672"/>
                  <a:pt x="841" y="7672"/>
                </a:cubicBezTo>
                <a:lnTo>
                  <a:pt x="841" y="7672"/>
                </a:lnTo>
                <a:cubicBezTo>
                  <a:pt x="819" y="7672"/>
                  <a:pt x="801" y="7655"/>
                  <a:pt x="801" y="7632"/>
                </a:cubicBezTo>
                <a:cubicBezTo>
                  <a:pt x="801" y="7610"/>
                  <a:pt x="819" y="7592"/>
                  <a:pt x="841" y="7592"/>
                </a:cubicBezTo>
                <a:close/>
                <a:moveTo>
                  <a:pt x="1001" y="7592"/>
                </a:moveTo>
                <a:lnTo>
                  <a:pt x="1001" y="7592"/>
                </a:lnTo>
                <a:cubicBezTo>
                  <a:pt x="1023" y="7592"/>
                  <a:pt x="1041" y="7610"/>
                  <a:pt x="1041" y="7632"/>
                </a:cubicBezTo>
                <a:cubicBezTo>
                  <a:pt x="1041" y="7655"/>
                  <a:pt x="1023" y="7672"/>
                  <a:pt x="1001" y="7672"/>
                </a:cubicBezTo>
                <a:lnTo>
                  <a:pt x="1001" y="7672"/>
                </a:lnTo>
                <a:cubicBezTo>
                  <a:pt x="979" y="7672"/>
                  <a:pt x="961" y="7655"/>
                  <a:pt x="961" y="7632"/>
                </a:cubicBezTo>
                <a:cubicBezTo>
                  <a:pt x="961" y="7610"/>
                  <a:pt x="979" y="7592"/>
                  <a:pt x="1001" y="7592"/>
                </a:cubicBezTo>
                <a:close/>
                <a:moveTo>
                  <a:pt x="1161" y="7592"/>
                </a:moveTo>
                <a:lnTo>
                  <a:pt x="1161" y="7592"/>
                </a:lnTo>
                <a:cubicBezTo>
                  <a:pt x="1183" y="7592"/>
                  <a:pt x="1201" y="7610"/>
                  <a:pt x="1201" y="7632"/>
                </a:cubicBezTo>
                <a:cubicBezTo>
                  <a:pt x="1201" y="7655"/>
                  <a:pt x="1183" y="7672"/>
                  <a:pt x="1161" y="7672"/>
                </a:cubicBezTo>
                <a:lnTo>
                  <a:pt x="1161" y="7672"/>
                </a:lnTo>
                <a:cubicBezTo>
                  <a:pt x="1139" y="7672"/>
                  <a:pt x="1121" y="7655"/>
                  <a:pt x="1121" y="7632"/>
                </a:cubicBezTo>
                <a:cubicBezTo>
                  <a:pt x="1121" y="7610"/>
                  <a:pt x="1139" y="7592"/>
                  <a:pt x="1161" y="7592"/>
                </a:cubicBezTo>
                <a:close/>
                <a:moveTo>
                  <a:pt x="1321" y="7592"/>
                </a:moveTo>
                <a:lnTo>
                  <a:pt x="1321" y="7592"/>
                </a:lnTo>
                <a:cubicBezTo>
                  <a:pt x="1343" y="7592"/>
                  <a:pt x="1361" y="7610"/>
                  <a:pt x="1361" y="7632"/>
                </a:cubicBezTo>
                <a:cubicBezTo>
                  <a:pt x="1361" y="7655"/>
                  <a:pt x="1343" y="7672"/>
                  <a:pt x="1321" y="7672"/>
                </a:cubicBezTo>
                <a:lnTo>
                  <a:pt x="1321" y="7672"/>
                </a:lnTo>
                <a:cubicBezTo>
                  <a:pt x="1299" y="7672"/>
                  <a:pt x="1281" y="7655"/>
                  <a:pt x="1281" y="7632"/>
                </a:cubicBezTo>
                <a:cubicBezTo>
                  <a:pt x="1281" y="7610"/>
                  <a:pt x="1299" y="7592"/>
                  <a:pt x="1321" y="7592"/>
                </a:cubicBezTo>
                <a:close/>
                <a:moveTo>
                  <a:pt x="1481" y="7592"/>
                </a:moveTo>
                <a:lnTo>
                  <a:pt x="1481" y="7592"/>
                </a:lnTo>
                <a:cubicBezTo>
                  <a:pt x="1503" y="7592"/>
                  <a:pt x="1521" y="7610"/>
                  <a:pt x="1521" y="7632"/>
                </a:cubicBezTo>
                <a:cubicBezTo>
                  <a:pt x="1521" y="7655"/>
                  <a:pt x="1503" y="7672"/>
                  <a:pt x="1481" y="7672"/>
                </a:cubicBezTo>
                <a:lnTo>
                  <a:pt x="1481" y="7672"/>
                </a:lnTo>
                <a:cubicBezTo>
                  <a:pt x="1459" y="7672"/>
                  <a:pt x="1441" y="7655"/>
                  <a:pt x="1441" y="7632"/>
                </a:cubicBezTo>
                <a:cubicBezTo>
                  <a:pt x="1441" y="7610"/>
                  <a:pt x="1459" y="7592"/>
                  <a:pt x="1481" y="7592"/>
                </a:cubicBezTo>
                <a:close/>
                <a:moveTo>
                  <a:pt x="1641" y="7592"/>
                </a:moveTo>
                <a:lnTo>
                  <a:pt x="1641" y="7592"/>
                </a:lnTo>
                <a:cubicBezTo>
                  <a:pt x="1663" y="7592"/>
                  <a:pt x="1681" y="7610"/>
                  <a:pt x="1681" y="7632"/>
                </a:cubicBezTo>
                <a:cubicBezTo>
                  <a:pt x="1681" y="7655"/>
                  <a:pt x="1663" y="7672"/>
                  <a:pt x="1641" y="7672"/>
                </a:cubicBezTo>
                <a:lnTo>
                  <a:pt x="1641" y="7672"/>
                </a:lnTo>
                <a:cubicBezTo>
                  <a:pt x="1619" y="7672"/>
                  <a:pt x="1601" y="7655"/>
                  <a:pt x="1601" y="7632"/>
                </a:cubicBezTo>
                <a:cubicBezTo>
                  <a:pt x="1601" y="7610"/>
                  <a:pt x="1619" y="7592"/>
                  <a:pt x="1641" y="7592"/>
                </a:cubicBezTo>
                <a:close/>
                <a:moveTo>
                  <a:pt x="1801" y="7592"/>
                </a:moveTo>
                <a:lnTo>
                  <a:pt x="1801" y="7592"/>
                </a:lnTo>
                <a:cubicBezTo>
                  <a:pt x="1824" y="7592"/>
                  <a:pt x="1841" y="7610"/>
                  <a:pt x="1841" y="7632"/>
                </a:cubicBezTo>
                <a:cubicBezTo>
                  <a:pt x="1841" y="7655"/>
                  <a:pt x="1824" y="7672"/>
                  <a:pt x="1801" y="7672"/>
                </a:cubicBezTo>
                <a:lnTo>
                  <a:pt x="1801" y="7672"/>
                </a:lnTo>
                <a:cubicBezTo>
                  <a:pt x="1779" y="7672"/>
                  <a:pt x="1761" y="7655"/>
                  <a:pt x="1761" y="7632"/>
                </a:cubicBezTo>
                <a:cubicBezTo>
                  <a:pt x="1761" y="7610"/>
                  <a:pt x="1779" y="7592"/>
                  <a:pt x="1801" y="7592"/>
                </a:cubicBezTo>
                <a:close/>
                <a:moveTo>
                  <a:pt x="1961" y="7592"/>
                </a:moveTo>
                <a:lnTo>
                  <a:pt x="1962" y="7592"/>
                </a:lnTo>
                <a:cubicBezTo>
                  <a:pt x="1984" y="7592"/>
                  <a:pt x="2002" y="7610"/>
                  <a:pt x="2002" y="7632"/>
                </a:cubicBezTo>
                <a:cubicBezTo>
                  <a:pt x="2002" y="7655"/>
                  <a:pt x="1984" y="7672"/>
                  <a:pt x="1962" y="7672"/>
                </a:cubicBezTo>
                <a:lnTo>
                  <a:pt x="1961" y="7672"/>
                </a:lnTo>
                <a:cubicBezTo>
                  <a:pt x="1939" y="7672"/>
                  <a:pt x="1921" y="7655"/>
                  <a:pt x="1921" y="7632"/>
                </a:cubicBezTo>
                <a:cubicBezTo>
                  <a:pt x="1921" y="7610"/>
                  <a:pt x="1939" y="7592"/>
                  <a:pt x="1961" y="7592"/>
                </a:cubicBezTo>
                <a:close/>
                <a:moveTo>
                  <a:pt x="2122" y="7592"/>
                </a:moveTo>
                <a:lnTo>
                  <a:pt x="2122" y="7592"/>
                </a:lnTo>
                <a:cubicBezTo>
                  <a:pt x="2144" y="7592"/>
                  <a:pt x="2162" y="7610"/>
                  <a:pt x="2162" y="7632"/>
                </a:cubicBezTo>
                <a:cubicBezTo>
                  <a:pt x="2162" y="7655"/>
                  <a:pt x="2144" y="7672"/>
                  <a:pt x="2122" y="7672"/>
                </a:cubicBezTo>
                <a:lnTo>
                  <a:pt x="2122" y="7672"/>
                </a:lnTo>
                <a:cubicBezTo>
                  <a:pt x="2099" y="7672"/>
                  <a:pt x="2082" y="7655"/>
                  <a:pt x="2082" y="7632"/>
                </a:cubicBezTo>
                <a:cubicBezTo>
                  <a:pt x="2082" y="7610"/>
                  <a:pt x="2099" y="7592"/>
                  <a:pt x="2122" y="7592"/>
                </a:cubicBezTo>
                <a:close/>
                <a:moveTo>
                  <a:pt x="2282" y="7592"/>
                </a:moveTo>
                <a:lnTo>
                  <a:pt x="2282" y="7592"/>
                </a:lnTo>
                <a:cubicBezTo>
                  <a:pt x="2304" y="7592"/>
                  <a:pt x="2322" y="7610"/>
                  <a:pt x="2322" y="7632"/>
                </a:cubicBezTo>
                <a:cubicBezTo>
                  <a:pt x="2322" y="7655"/>
                  <a:pt x="2304" y="7672"/>
                  <a:pt x="2282" y="7672"/>
                </a:cubicBezTo>
                <a:lnTo>
                  <a:pt x="2282" y="7672"/>
                </a:lnTo>
                <a:cubicBezTo>
                  <a:pt x="2259" y="7672"/>
                  <a:pt x="2242" y="7655"/>
                  <a:pt x="2242" y="7632"/>
                </a:cubicBezTo>
                <a:cubicBezTo>
                  <a:pt x="2242" y="7610"/>
                  <a:pt x="2259" y="7592"/>
                  <a:pt x="2282" y="7592"/>
                </a:cubicBezTo>
                <a:close/>
                <a:moveTo>
                  <a:pt x="2442" y="7592"/>
                </a:moveTo>
                <a:lnTo>
                  <a:pt x="2442" y="7592"/>
                </a:lnTo>
                <a:cubicBezTo>
                  <a:pt x="2464" y="7592"/>
                  <a:pt x="2482" y="7610"/>
                  <a:pt x="2482" y="7632"/>
                </a:cubicBezTo>
                <a:cubicBezTo>
                  <a:pt x="2482" y="7655"/>
                  <a:pt x="2464" y="7672"/>
                  <a:pt x="2442" y="7672"/>
                </a:cubicBezTo>
                <a:lnTo>
                  <a:pt x="2442" y="7672"/>
                </a:lnTo>
                <a:cubicBezTo>
                  <a:pt x="2420" y="7672"/>
                  <a:pt x="2402" y="7655"/>
                  <a:pt x="2402" y="7632"/>
                </a:cubicBezTo>
                <a:cubicBezTo>
                  <a:pt x="2402" y="7610"/>
                  <a:pt x="2420" y="7592"/>
                  <a:pt x="2442" y="7592"/>
                </a:cubicBezTo>
                <a:close/>
                <a:moveTo>
                  <a:pt x="2602" y="7592"/>
                </a:moveTo>
                <a:lnTo>
                  <a:pt x="2602" y="7592"/>
                </a:lnTo>
                <a:cubicBezTo>
                  <a:pt x="2624" y="7592"/>
                  <a:pt x="2642" y="7610"/>
                  <a:pt x="2642" y="7632"/>
                </a:cubicBezTo>
                <a:cubicBezTo>
                  <a:pt x="2642" y="7655"/>
                  <a:pt x="2624" y="7672"/>
                  <a:pt x="2602" y="7672"/>
                </a:cubicBezTo>
                <a:lnTo>
                  <a:pt x="2602" y="7672"/>
                </a:lnTo>
                <a:cubicBezTo>
                  <a:pt x="2580" y="7672"/>
                  <a:pt x="2562" y="7655"/>
                  <a:pt x="2562" y="7632"/>
                </a:cubicBezTo>
                <a:cubicBezTo>
                  <a:pt x="2562" y="7610"/>
                  <a:pt x="2580" y="7592"/>
                  <a:pt x="2602" y="7592"/>
                </a:cubicBezTo>
                <a:close/>
                <a:moveTo>
                  <a:pt x="2762" y="7592"/>
                </a:moveTo>
                <a:lnTo>
                  <a:pt x="2762" y="7592"/>
                </a:lnTo>
                <a:cubicBezTo>
                  <a:pt x="2784" y="7592"/>
                  <a:pt x="2802" y="7610"/>
                  <a:pt x="2802" y="7632"/>
                </a:cubicBezTo>
                <a:cubicBezTo>
                  <a:pt x="2802" y="7655"/>
                  <a:pt x="2784" y="7672"/>
                  <a:pt x="2762" y="7672"/>
                </a:cubicBezTo>
                <a:lnTo>
                  <a:pt x="2762" y="7672"/>
                </a:lnTo>
                <a:cubicBezTo>
                  <a:pt x="2740" y="7672"/>
                  <a:pt x="2722" y="7655"/>
                  <a:pt x="2722" y="7632"/>
                </a:cubicBezTo>
                <a:cubicBezTo>
                  <a:pt x="2722" y="7610"/>
                  <a:pt x="2740" y="7592"/>
                  <a:pt x="2762" y="7592"/>
                </a:cubicBezTo>
                <a:close/>
                <a:moveTo>
                  <a:pt x="2922" y="7592"/>
                </a:moveTo>
                <a:lnTo>
                  <a:pt x="2922" y="7592"/>
                </a:lnTo>
                <a:cubicBezTo>
                  <a:pt x="2944" y="7592"/>
                  <a:pt x="2962" y="7610"/>
                  <a:pt x="2962" y="7632"/>
                </a:cubicBezTo>
                <a:cubicBezTo>
                  <a:pt x="2962" y="7655"/>
                  <a:pt x="2944" y="7672"/>
                  <a:pt x="2922" y="7672"/>
                </a:cubicBezTo>
                <a:lnTo>
                  <a:pt x="2922" y="7672"/>
                </a:lnTo>
                <a:cubicBezTo>
                  <a:pt x="2900" y="7672"/>
                  <a:pt x="2882" y="7655"/>
                  <a:pt x="2882" y="7632"/>
                </a:cubicBezTo>
                <a:cubicBezTo>
                  <a:pt x="2882" y="7610"/>
                  <a:pt x="2900" y="7592"/>
                  <a:pt x="2922" y="7592"/>
                </a:cubicBezTo>
                <a:close/>
                <a:moveTo>
                  <a:pt x="3082" y="7592"/>
                </a:moveTo>
                <a:lnTo>
                  <a:pt x="3082" y="7592"/>
                </a:lnTo>
                <a:cubicBezTo>
                  <a:pt x="3104" y="7592"/>
                  <a:pt x="3122" y="7610"/>
                  <a:pt x="3122" y="7632"/>
                </a:cubicBezTo>
                <a:cubicBezTo>
                  <a:pt x="3122" y="7655"/>
                  <a:pt x="3104" y="7672"/>
                  <a:pt x="3082" y="7672"/>
                </a:cubicBezTo>
                <a:lnTo>
                  <a:pt x="3082" y="7672"/>
                </a:lnTo>
                <a:cubicBezTo>
                  <a:pt x="3060" y="7672"/>
                  <a:pt x="3042" y="7655"/>
                  <a:pt x="3042" y="7632"/>
                </a:cubicBezTo>
                <a:cubicBezTo>
                  <a:pt x="3042" y="7610"/>
                  <a:pt x="3060" y="7592"/>
                  <a:pt x="3082" y="7592"/>
                </a:cubicBezTo>
                <a:close/>
                <a:moveTo>
                  <a:pt x="3242" y="7592"/>
                </a:moveTo>
                <a:lnTo>
                  <a:pt x="3242" y="7592"/>
                </a:lnTo>
                <a:cubicBezTo>
                  <a:pt x="3264" y="7592"/>
                  <a:pt x="3282" y="7610"/>
                  <a:pt x="3282" y="7632"/>
                </a:cubicBezTo>
                <a:cubicBezTo>
                  <a:pt x="3282" y="7655"/>
                  <a:pt x="3264" y="7672"/>
                  <a:pt x="3242" y="7672"/>
                </a:cubicBezTo>
                <a:lnTo>
                  <a:pt x="3242" y="7672"/>
                </a:lnTo>
                <a:cubicBezTo>
                  <a:pt x="3220" y="7672"/>
                  <a:pt x="3202" y="7655"/>
                  <a:pt x="3202" y="7632"/>
                </a:cubicBezTo>
                <a:cubicBezTo>
                  <a:pt x="3202" y="7610"/>
                  <a:pt x="3220" y="7592"/>
                  <a:pt x="3242" y="7592"/>
                </a:cubicBezTo>
                <a:close/>
                <a:moveTo>
                  <a:pt x="3402" y="7592"/>
                </a:moveTo>
                <a:lnTo>
                  <a:pt x="3402" y="7592"/>
                </a:lnTo>
                <a:cubicBezTo>
                  <a:pt x="3424" y="7592"/>
                  <a:pt x="3442" y="7610"/>
                  <a:pt x="3442" y="7632"/>
                </a:cubicBezTo>
                <a:cubicBezTo>
                  <a:pt x="3442" y="7655"/>
                  <a:pt x="3424" y="7672"/>
                  <a:pt x="3402" y="7672"/>
                </a:cubicBezTo>
                <a:lnTo>
                  <a:pt x="3402" y="7672"/>
                </a:lnTo>
                <a:cubicBezTo>
                  <a:pt x="3380" y="7672"/>
                  <a:pt x="3362" y="7655"/>
                  <a:pt x="3362" y="7632"/>
                </a:cubicBezTo>
                <a:cubicBezTo>
                  <a:pt x="3362" y="7610"/>
                  <a:pt x="3380" y="7592"/>
                  <a:pt x="3402" y="7592"/>
                </a:cubicBezTo>
                <a:close/>
                <a:moveTo>
                  <a:pt x="3562" y="7592"/>
                </a:moveTo>
                <a:lnTo>
                  <a:pt x="3562" y="7592"/>
                </a:lnTo>
                <a:cubicBezTo>
                  <a:pt x="3584" y="7592"/>
                  <a:pt x="3602" y="7610"/>
                  <a:pt x="3602" y="7632"/>
                </a:cubicBezTo>
                <a:cubicBezTo>
                  <a:pt x="3602" y="7655"/>
                  <a:pt x="3584" y="7672"/>
                  <a:pt x="3562" y="7672"/>
                </a:cubicBezTo>
                <a:lnTo>
                  <a:pt x="3562" y="7672"/>
                </a:lnTo>
                <a:cubicBezTo>
                  <a:pt x="3540" y="7672"/>
                  <a:pt x="3522" y="7655"/>
                  <a:pt x="3522" y="7632"/>
                </a:cubicBezTo>
                <a:cubicBezTo>
                  <a:pt x="3522" y="7610"/>
                  <a:pt x="3540" y="7592"/>
                  <a:pt x="3562" y="7592"/>
                </a:cubicBezTo>
                <a:close/>
                <a:moveTo>
                  <a:pt x="3722" y="7592"/>
                </a:moveTo>
                <a:lnTo>
                  <a:pt x="3722" y="7592"/>
                </a:lnTo>
                <a:cubicBezTo>
                  <a:pt x="3744" y="7592"/>
                  <a:pt x="3762" y="7610"/>
                  <a:pt x="3762" y="7632"/>
                </a:cubicBezTo>
                <a:cubicBezTo>
                  <a:pt x="3762" y="7655"/>
                  <a:pt x="3744" y="7672"/>
                  <a:pt x="3722" y="7672"/>
                </a:cubicBezTo>
                <a:lnTo>
                  <a:pt x="3722" y="7672"/>
                </a:lnTo>
                <a:cubicBezTo>
                  <a:pt x="3700" y="7672"/>
                  <a:pt x="3682" y="7655"/>
                  <a:pt x="3682" y="7632"/>
                </a:cubicBezTo>
                <a:cubicBezTo>
                  <a:pt x="3682" y="7610"/>
                  <a:pt x="3700" y="7592"/>
                  <a:pt x="3722" y="7592"/>
                </a:cubicBezTo>
                <a:close/>
                <a:moveTo>
                  <a:pt x="3882" y="7592"/>
                </a:moveTo>
                <a:lnTo>
                  <a:pt x="3882" y="7592"/>
                </a:lnTo>
                <a:cubicBezTo>
                  <a:pt x="3905" y="7592"/>
                  <a:pt x="3922" y="7610"/>
                  <a:pt x="3922" y="7632"/>
                </a:cubicBezTo>
                <a:cubicBezTo>
                  <a:pt x="3922" y="7655"/>
                  <a:pt x="3905" y="7672"/>
                  <a:pt x="3882" y="7672"/>
                </a:cubicBezTo>
                <a:lnTo>
                  <a:pt x="3882" y="7672"/>
                </a:lnTo>
                <a:cubicBezTo>
                  <a:pt x="3860" y="7672"/>
                  <a:pt x="3842" y="7655"/>
                  <a:pt x="3842" y="7632"/>
                </a:cubicBezTo>
                <a:cubicBezTo>
                  <a:pt x="3842" y="7610"/>
                  <a:pt x="3860" y="7592"/>
                  <a:pt x="3882" y="7592"/>
                </a:cubicBezTo>
                <a:close/>
                <a:moveTo>
                  <a:pt x="4042" y="7592"/>
                </a:moveTo>
                <a:lnTo>
                  <a:pt x="4043" y="7592"/>
                </a:lnTo>
                <a:cubicBezTo>
                  <a:pt x="4065" y="7592"/>
                  <a:pt x="4083" y="7610"/>
                  <a:pt x="4083" y="7632"/>
                </a:cubicBezTo>
                <a:cubicBezTo>
                  <a:pt x="4083" y="7655"/>
                  <a:pt x="4065" y="7672"/>
                  <a:pt x="4043" y="7672"/>
                </a:cubicBezTo>
                <a:lnTo>
                  <a:pt x="4042" y="7672"/>
                </a:lnTo>
                <a:cubicBezTo>
                  <a:pt x="4020" y="7672"/>
                  <a:pt x="4002" y="7655"/>
                  <a:pt x="4002" y="7632"/>
                </a:cubicBezTo>
                <a:cubicBezTo>
                  <a:pt x="4002" y="7610"/>
                  <a:pt x="4020" y="7592"/>
                  <a:pt x="4042" y="7592"/>
                </a:cubicBezTo>
                <a:close/>
                <a:moveTo>
                  <a:pt x="4203" y="7592"/>
                </a:moveTo>
                <a:lnTo>
                  <a:pt x="4203" y="7592"/>
                </a:lnTo>
                <a:cubicBezTo>
                  <a:pt x="4225" y="7592"/>
                  <a:pt x="4243" y="7610"/>
                  <a:pt x="4243" y="7632"/>
                </a:cubicBezTo>
                <a:cubicBezTo>
                  <a:pt x="4243" y="7655"/>
                  <a:pt x="4225" y="7672"/>
                  <a:pt x="4203" y="7672"/>
                </a:cubicBezTo>
                <a:lnTo>
                  <a:pt x="4203" y="7672"/>
                </a:lnTo>
                <a:cubicBezTo>
                  <a:pt x="4180" y="7672"/>
                  <a:pt x="4163" y="7655"/>
                  <a:pt x="4163" y="7632"/>
                </a:cubicBezTo>
                <a:cubicBezTo>
                  <a:pt x="4163" y="7610"/>
                  <a:pt x="4180" y="7592"/>
                  <a:pt x="4203" y="7592"/>
                </a:cubicBezTo>
                <a:close/>
                <a:moveTo>
                  <a:pt x="4363" y="7592"/>
                </a:moveTo>
                <a:lnTo>
                  <a:pt x="4363" y="7592"/>
                </a:lnTo>
                <a:cubicBezTo>
                  <a:pt x="4385" y="7592"/>
                  <a:pt x="4403" y="7610"/>
                  <a:pt x="4403" y="7632"/>
                </a:cubicBezTo>
                <a:cubicBezTo>
                  <a:pt x="4403" y="7655"/>
                  <a:pt x="4385" y="7672"/>
                  <a:pt x="4363" y="7672"/>
                </a:cubicBezTo>
                <a:lnTo>
                  <a:pt x="4363" y="7672"/>
                </a:lnTo>
                <a:cubicBezTo>
                  <a:pt x="4341" y="7672"/>
                  <a:pt x="4323" y="7655"/>
                  <a:pt x="4323" y="7632"/>
                </a:cubicBezTo>
                <a:cubicBezTo>
                  <a:pt x="4323" y="7610"/>
                  <a:pt x="4341" y="7592"/>
                  <a:pt x="4363" y="7592"/>
                </a:cubicBezTo>
                <a:close/>
                <a:moveTo>
                  <a:pt x="4523" y="7592"/>
                </a:moveTo>
                <a:lnTo>
                  <a:pt x="4523" y="7592"/>
                </a:lnTo>
                <a:cubicBezTo>
                  <a:pt x="4545" y="7592"/>
                  <a:pt x="4563" y="7610"/>
                  <a:pt x="4563" y="7632"/>
                </a:cubicBezTo>
                <a:cubicBezTo>
                  <a:pt x="4563" y="7655"/>
                  <a:pt x="4545" y="7672"/>
                  <a:pt x="4523" y="7672"/>
                </a:cubicBezTo>
                <a:lnTo>
                  <a:pt x="4523" y="7672"/>
                </a:lnTo>
                <a:cubicBezTo>
                  <a:pt x="4501" y="7672"/>
                  <a:pt x="4483" y="7655"/>
                  <a:pt x="4483" y="7632"/>
                </a:cubicBezTo>
                <a:cubicBezTo>
                  <a:pt x="4483" y="7610"/>
                  <a:pt x="4501" y="7592"/>
                  <a:pt x="4523" y="7592"/>
                </a:cubicBezTo>
                <a:close/>
                <a:moveTo>
                  <a:pt x="4683" y="7592"/>
                </a:moveTo>
                <a:lnTo>
                  <a:pt x="4683" y="7592"/>
                </a:lnTo>
                <a:cubicBezTo>
                  <a:pt x="4705" y="7592"/>
                  <a:pt x="4723" y="7610"/>
                  <a:pt x="4723" y="7632"/>
                </a:cubicBezTo>
                <a:cubicBezTo>
                  <a:pt x="4723" y="7655"/>
                  <a:pt x="4705" y="7672"/>
                  <a:pt x="4683" y="7672"/>
                </a:cubicBezTo>
                <a:lnTo>
                  <a:pt x="4683" y="7672"/>
                </a:lnTo>
                <a:cubicBezTo>
                  <a:pt x="4661" y="7672"/>
                  <a:pt x="4643" y="7655"/>
                  <a:pt x="4643" y="7632"/>
                </a:cubicBezTo>
                <a:cubicBezTo>
                  <a:pt x="4643" y="7610"/>
                  <a:pt x="4661" y="7592"/>
                  <a:pt x="4683" y="7592"/>
                </a:cubicBezTo>
                <a:close/>
                <a:moveTo>
                  <a:pt x="4843" y="7592"/>
                </a:moveTo>
                <a:lnTo>
                  <a:pt x="4843" y="7592"/>
                </a:lnTo>
                <a:cubicBezTo>
                  <a:pt x="4865" y="7592"/>
                  <a:pt x="4883" y="7610"/>
                  <a:pt x="4883" y="7632"/>
                </a:cubicBezTo>
                <a:cubicBezTo>
                  <a:pt x="4883" y="7655"/>
                  <a:pt x="4865" y="7672"/>
                  <a:pt x="4843" y="7672"/>
                </a:cubicBezTo>
                <a:lnTo>
                  <a:pt x="4843" y="7672"/>
                </a:lnTo>
                <a:cubicBezTo>
                  <a:pt x="4821" y="7672"/>
                  <a:pt x="4803" y="7655"/>
                  <a:pt x="4803" y="7632"/>
                </a:cubicBezTo>
                <a:cubicBezTo>
                  <a:pt x="4803" y="7610"/>
                  <a:pt x="4821" y="7592"/>
                  <a:pt x="4843" y="7592"/>
                </a:cubicBezTo>
                <a:close/>
                <a:moveTo>
                  <a:pt x="5003" y="7592"/>
                </a:moveTo>
                <a:lnTo>
                  <a:pt x="5003" y="7592"/>
                </a:lnTo>
                <a:cubicBezTo>
                  <a:pt x="5025" y="7592"/>
                  <a:pt x="5043" y="7610"/>
                  <a:pt x="5043" y="7632"/>
                </a:cubicBezTo>
                <a:cubicBezTo>
                  <a:pt x="5043" y="7655"/>
                  <a:pt x="5025" y="7672"/>
                  <a:pt x="5003" y="7672"/>
                </a:cubicBezTo>
                <a:lnTo>
                  <a:pt x="5003" y="7672"/>
                </a:lnTo>
                <a:cubicBezTo>
                  <a:pt x="4981" y="7672"/>
                  <a:pt x="4963" y="7655"/>
                  <a:pt x="4963" y="7632"/>
                </a:cubicBezTo>
                <a:cubicBezTo>
                  <a:pt x="4963" y="7610"/>
                  <a:pt x="4981" y="7592"/>
                  <a:pt x="5003" y="7592"/>
                </a:cubicBezTo>
                <a:close/>
                <a:moveTo>
                  <a:pt x="5163" y="7592"/>
                </a:moveTo>
                <a:lnTo>
                  <a:pt x="5163" y="7592"/>
                </a:lnTo>
                <a:cubicBezTo>
                  <a:pt x="5185" y="7592"/>
                  <a:pt x="5203" y="7610"/>
                  <a:pt x="5203" y="7632"/>
                </a:cubicBezTo>
                <a:cubicBezTo>
                  <a:pt x="5203" y="7655"/>
                  <a:pt x="5185" y="7672"/>
                  <a:pt x="5163" y="7672"/>
                </a:cubicBezTo>
                <a:lnTo>
                  <a:pt x="5163" y="7672"/>
                </a:lnTo>
                <a:cubicBezTo>
                  <a:pt x="5141" y="7672"/>
                  <a:pt x="5123" y="7655"/>
                  <a:pt x="5123" y="7632"/>
                </a:cubicBezTo>
                <a:cubicBezTo>
                  <a:pt x="5123" y="7610"/>
                  <a:pt x="5141" y="7592"/>
                  <a:pt x="5163" y="7592"/>
                </a:cubicBezTo>
                <a:close/>
                <a:moveTo>
                  <a:pt x="5323" y="7592"/>
                </a:moveTo>
                <a:lnTo>
                  <a:pt x="5323" y="7592"/>
                </a:lnTo>
                <a:cubicBezTo>
                  <a:pt x="5345" y="7592"/>
                  <a:pt x="5363" y="7610"/>
                  <a:pt x="5363" y="7632"/>
                </a:cubicBezTo>
                <a:cubicBezTo>
                  <a:pt x="5363" y="7655"/>
                  <a:pt x="5345" y="7672"/>
                  <a:pt x="5323" y="7672"/>
                </a:cubicBezTo>
                <a:lnTo>
                  <a:pt x="5323" y="7672"/>
                </a:lnTo>
                <a:cubicBezTo>
                  <a:pt x="5301" y="7672"/>
                  <a:pt x="5283" y="7655"/>
                  <a:pt x="5283" y="7632"/>
                </a:cubicBezTo>
                <a:cubicBezTo>
                  <a:pt x="5283" y="7610"/>
                  <a:pt x="5301" y="7592"/>
                  <a:pt x="5323" y="7592"/>
                </a:cubicBezTo>
                <a:close/>
                <a:moveTo>
                  <a:pt x="5483" y="7592"/>
                </a:moveTo>
                <a:lnTo>
                  <a:pt x="5483" y="7592"/>
                </a:lnTo>
                <a:cubicBezTo>
                  <a:pt x="5505" y="7592"/>
                  <a:pt x="5523" y="7610"/>
                  <a:pt x="5523" y="7632"/>
                </a:cubicBezTo>
                <a:cubicBezTo>
                  <a:pt x="5523" y="7655"/>
                  <a:pt x="5505" y="7672"/>
                  <a:pt x="5483" y="7672"/>
                </a:cubicBezTo>
                <a:lnTo>
                  <a:pt x="5483" y="7672"/>
                </a:lnTo>
                <a:cubicBezTo>
                  <a:pt x="5461" y="7672"/>
                  <a:pt x="5443" y="7655"/>
                  <a:pt x="5443" y="7632"/>
                </a:cubicBezTo>
                <a:cubicBezTo>
                  <a:pt x="5443" y="7610"/>
                  <a:pt x="5461" y="7592"/>
                  <a:pt x="5483" y="7592"/>
                </a:cubicBezTo>
                <a:close/>
                <a:moveTo>
                  <a:pt x="5643" y="7592"/>
                </a:moveTo>
                <a:lnTo>
                  <a:pt x="5643" y="7592"/>
                </a:lnTo>
                <a:cubicBezTo>
                  <a:pt x="5665" y="7592"/>
                  <a:pt x="5683" y="7610"/>
                  <a:pt x="5683" y="7632"/>
                </a:cubicBezTo>
                <a:cubicBezTo>
                  <a:pt x="5683" y="7655"/>
                  <a:pt x="5665" y="7672"/>
                  <a:pt x="5643" y="7672"/>
                </a:cubicBezTo>
                <a:lnTo>
                  <a:pt x="5643" y="7672"/>
                </a:lnTo>
                <a:cubicBezTo>
                  <a:pt x="5621" y="7672"/>
                  <a:pt x="5603" y="7655"/>
                  <a:pt x="5603" y="7632"/>
                </a:cubicBezTo>
                <a:cubicBezTo>
                  <a:pt x="5603" y="7610"/>
                  <a:pt x="5621" y="7592"/>
                  <a:pt x="5643" y="7592"/>
                </a:cubicBezTo>
                <a:close/>
                <a:moveTo>
                  <a:pt x="5803" y="7592"/>
                </a:moveTo>
                <a:lnTo>
                  <a:pt x="5803" y="7592"/>
                </a:lnTo>
                <a:cubicBezTo>
                  <a:pt x="5826" y="7592"/>
                  <a:pt x="5843" y="7610"/>
                  <a:pt x="5843" y="7632"/>
                </a:cubicBezTo>
                <a:cubicBezTo>
                  <a:pt x="5843" y="7655"/>
                  <a:pt x="5826" y="7672"/>
                  <a:pt x="5803" y="7672"/>
                </a:cubicBezTo>
                <a:lnTo>
                  <a:pt x="5803" y="7672"/>
                </a:lnTo>
                <a:cubicBezTo>
                  <a:pt x="5781" y="7672"/>
                  <a:pt x="5763" y="7655"/>
                  <a:pt x="5763" y="7632"/>
                </a:cubicBezTo>
                <a:cubicBezTo>
                  <a:pt x="5763" y="7610"/>
                  <a:pt x="5781" y="7592"/>
                  <a:pt x="5803" y="7592"/>
                </a:cubicBezTo>
                <a:close/>
                <a:moveTo>
                  <a:pt x="5963" y="7592"/>
                </a:moveTo>
                <a:lnTo>
                  <a:pt x="5963" y="7592"/>
                </a:lnTo>
                <a:cubicBezTo>
                  <a:pt x="5986" y="7592"/>
                  <a:pt x="6003" y="7610"/>
                  <a:pt x="6003" y="7632"/>
                </a:cubicBezTo>
                <a:cubicBezTo>
                  <a:pt x="6003" y="7655"/>
                  <a:pt x="5986" y="7672"/>
                  <a:pt x="5963" y="7672"/>
                </a:cubicBezTo>
                <a:lnTo>
                  <a:pt x="5963" y="7672"/>
                </a:lnTo>
                <a:cubicBezTo>
                  <a:pt x="5941" y="7672"/>
                  <a:pt x="5923" y="7655"/>
                  <a:pt x="5923" y="7632"/>
                </a:cubicBezTo>
                <a:cubicBezTo>
                  <a:pt x="5923" y="7610"/>
                  <a:pt x="5941" y="7592"/>
                  <a:pt x="5963" y="7592"/>
                </a:cubicBezTo>
                <a:close/>
                <a:moveTo>
                  <a:pt x="6123" y="7592"/>
                </a:moveTo>
                <a:lnTo>
                  <a:pt x="6124" y="7592"/>
                </a:lnTo>
                <a:cubicBezTo>
                  <a:pt x="6146" y="7592"/>
                  <a:pt x="6164" y="7610"/>
                  <a:pt x="6164" y="7632"/>
                </a:cubicBezTo>
                <a:cubicBezTo>
                  <a:pt x="6164" y="7655"/>
                  <a:pt x="6146" y="7672"/>
                  <a:pt x="6124" y="7672"/>
                </a:cubicBezTo>
                <a:lnTo>
                  <a:pt x="6123" y="7672"/>
                </a:lnTo>
                <a:cubicBezTo>
                  <a:pt x="6101" y="7672"/>
                  <a:pt x="6083" y="7655"/>
                  <a:pt x="6083" y="7632"/>
                </a:cubicBezTo>
                <a:cubicBezTo>
                  <a:pt x="6083" y="7610"/>
                  <a:pt x="6101" y="7592"/>
                  <a:pt x="6123" y="7592"/>
                </a:cubicBezTo>
                <a:close/>
                <a:moveTo>
                  <a:pt x="6284" y="7592"/>
                </a:moveTo>
                <a:lnTo>
                  <a:pt x="6284" y="7592"/>
                </a:lnTo>
                <a:cubicBezTo>
                  <a:pt x="6306" y="7592"/>
                  <a:pt x="6324" y="7610"/>
                  <a:pt x="6324" y="7632"/>
                </a:cubicBezTo>
                <a:cubicBezTo>
                  <a:pt x="6324" y="7655"/>
                  <a:pt x="6306" y="7672"/>
                  <a:pt x="6284" y="7672"/>
                </a:cubicBezTo>
                <a:lnTo>
                  <a:pt x="6284" y="7672"/>
                </a:lnTo>
                <a:cubicBezTo>
                  <a:pt x="6261" y="7672"/>
                  <a:pt x="6244" y="7655"/>
                  <a:pt x="6244" y="7632"/>
                </a:cubicBezTo>
                <a:cubicBezTo>
                  <a:pt x="6244" y="7610"/>
                  <a:pt x="6261" y="7592"/>
                  <a:pt x="6284" y="7592"/>
                </a:cubicBezTo>
                <a:close/>
                <a:moveTo>
                  <a:pt x="6444" y="7592"/>
                </a:moveTo>
                <a:lnTo>
                  <a:pt x="6444" y="7592"/>
                </a:lnTo>
                <a:cubicBezTo>
                  <a:pt x="6466" y="7592"/>
                  <a:pt x="6484" y="7610"/>
                  <a:pt x="6484" y="7632"/>
                </a:cubicBezTo>
                <a:cubicBezTo>
                  <a:pt x="6484" y="7655"/>
                  <a:pt x="6466" y="7672"/>
                  <a:pt x="6444" y="7672"/>
                </a:cubicBezTo>
                <a:lnTo>
                  <a:pt x="6444" y="7672"/>
                </a:lnTo>
                <a:cubicBezTo>
                  <a:pt x="6422" y="7672"/>
                  <a:pt x="6404" y="7655"/>
                  <a:pt x="6404" y="7632"/>
                </a:cubicBezTo>
                <a:cubicBezTo>
                  <a:pt x="6404" y="7610"/>
                  <a:pt x="6422" y="7592"/>
                  <a:pt x="6444" y="7592"/>
                </a:cubicBezTo>
                <a:close/>
                <a:moveTo>
                  <a:pt x="6604" y="7592"/>
                </a:moveTo>
                <a:lnTo>
                  <a:pt x="6604" y="7592"/>
                </a:lnTo>
                <a:cubicBezTo>
                  <a:pt x="6626" y="7592"/>
                  <a:pt x="6644" y="7610"/>
                  <a:pt x="6644" y="7632"/>
                </a:cubicBezTo>
                <a:cubicBezTo>
                  <a:pt x="6644" y="7655"/>
                  <a:pt x="6626" y="7672"/>
                  <a:pt x="6604" y="7672"/>
                </a:cubicBezTo>
                <a:lnTo>
                  <a:pt x="6604" y="7672"/>
                </a:lnTo>
                <a:cubicBezTo>
                  <a:pt x="6582" y="7672"/>
                  <a:pt x="6564" y="7655"/>
                  <a:pt x="6564" y="7632"/>
                </a:cubicBezTo>
                <a:cubicBezTo>
                  <a:pt x="6564" y="7610"/>
                  <a:pt x="6582" y="7592"/>
                  <a:pt x="6604" y="7592"/>
                </a:cubicBezTo>
                <a:close/>
                <a:moveTo>
                  <a:pt x="6764" y="7592"/>
                </a:moveTo>
                <a:lnTo>
                  <a:pt x="6764" y="7592"/>
                </a:lnTo>
                <a:cubicBezTo>
                  <a:pt x="6786" y="7592"/>
                  <a:pt x="6804" y="7610"/>
                  <a:pt x="6804" y="7632"/>
                </a:cubicBezTo>
                <a:cubicBezTo>
                  <a:pt x="6804" y="7655"/>
                  <a:pt x="6786" y="7672"/>
                  <a:pt x="6764" y="7672"/>
                </a:cubicBezTo>
                <a:lnTo>
                  <a:pt x="6764" y="7672"/>
                </a:lnTo>
                <a:cubicBezTo>
                  <a:pt x="6742" y="7672"/>
                  <a:pt x="6724" y="7655"/>
                  <a:pt x="6724" y="7632"/>
                </a:cubicBezTo>
                <a:cubicBezTo>
                  <a:pt x="6724" y="7610"/>
                  <a:pt x="6742" y="7592"/>
                  <a:pt x="6764" y="7592"/>
                </a:cubicBezTo>
                <a:close/>
                <a:moveTo>
                  <a:pt x="6924" y="7592"/>
                </a:moveTo>
                <a:lnTo>
                  <a:pt x="6924" y="7592"/>
                </a:lnTo>
                <a:cubicBezTo>
                  <a:pt x="6946" y="7592"/>
                  <a:pt x="6964" y="7610"/>
                  <a:pt x="6964" y="7632"/>
                </a:cubicBezTo>
                <a:cubicBezTo>
                  <a:pt x="6964" y="7655"/>
                  <a:pt x="6946" y="7672"/>
                  <a:pt x="6924" y="7672"/>
                </a:cubicBezTo>
                <a:lnTo>
                  <a:pt x="6924" y="7672"/>
                </a:lnTo>
                <a:cubicBezTo>
                  <a:pt x="6902" y="7672"/>
                  <a:pt x="6884" y="7655"/>
                  <a:pt x="6884" y="7632"/>
                </a:cubicBezTo>
                <a:cubicBezTo>
                  <a:pt x="6884" y="7610"/>
                  <a:pt x="6902" y="7592"/>
                  <a:pt x="6924" y="7592"/>
                </a:cubicBezTo>
                <a:close/>
                <a:moveTo>
                  <a:pt x="7084" y="7592"/>
                </a:moveTo>
                <a:lnTo>
                  <a:pt x="7084" y="7592"/>
                </a:lnTo>
                <a:cubicBezTo>
                  <a:pt x="7106" y="7592"/>
                  <a:pt x="7124" y="7610"/>
                  <a:pt x="7124" y="7632"/>
                </a:cubicBezTo>
                <a:cubicBezTo>
                  <a:pt x="7124" y="7655"/>
                  <a:pt x="7106" y="7672"/>
                  <a:pt x="7084" y="7672"/>
                </a:cubicBezTo>
                <a:lnTo>
                  <a:pt x="7084" y="7672"/>
                </a:lnTo>
                <a:cubicBezTo>
                  <a:pt x="7062" y="7672"/>
                  <a:pt x="7044" y="7655"/>
                  <a:pt x="7044" y="7632"/>
                </a:cubicBezTo>
                <a:cubicBezTo>
                  <a:pt x="7044" y="7610"/>
                  <a:pt x="7062" y="7592"/>
                  <a:pt x="7084" y="7592"/>
                </a:cubicBezTo>
                <a:close/>
                <a:moveTo>
                  <a:pt x="7244" y="7592"/>
                </a:moveTo>
                <a:lnTo>
                  <a:pt x="7244" y="7592"/>
                </a:lnTo>
                <a:cubicBezTo>
                  <a:pt x="7266" y="7592"/>
                  <a:pt x="7284" y="7610"/>
                  <a:pt x="7284" y="7632"/>
                </a:cubicBezTo>
                <a:cubicBezTo>
                  <a:pt x="7284" y="7655"/>
                  <a:pt x="7266" y="7672"/>
                  <a:pt x="7244" y="7672"/>
                </a:cubicBezTo>
                <a:lnTo>
                  <a:pt x="7244" y="7672"/>
                </a:lnTo>
                <a:cubicBezTo>
                  <a:pt x="7222" y="7672"/>
                  <a:pt x="7204" y="7655"/>
                  <a:pt x="7204" y="7632"/>
                </a:cubicBezTo>
                <a:cubicBezTo>
                  <a:pt x="7204" y="7610"/>
                  <a:pt x="7222" y="7592"/>
                  <a:pt x="7244" y="7592"/>
                </a:cubicBezTo>
                <a:close/>
                <a:moveTo>
                  <a:pt x="7404" y="7592"/>
                </a:moveTo>
                <a:lnTo>
                  <a:pt x="7404" y="7592"/>
                </a:lnTo>
                <a:cubicBezTo>
                  <a:pt x="7426" y="7592"/>
                  <a:pt x="7444" y="7610"/>
                  <a:pt x="7444" y="7632"/>
                </a:cubicBezTo>
                <a:cubicBezTo>
                  <a:pt x="7444" y="7655"/>
                  <a:pt x="7426" y="7672"/>
                  <a:pt x="7404" y="7672"/>
                </a:cubicBezTo>
                <a:lnTo>
                  <a:pt x="7404" y="7672"/>
                </a:lnTo>
                <a:cubicBezTo>
                  <a:pt x="7382" y="7672"/>
                  <a:pt x="7364" y="7655"/>
                  <a:pt x="7364" y="7632"/>
                </a:cubicBezTo>
                <a:cubicBezTo>
                  <a:pt x="7364" y="7610"/>
                  <a:pt x="7382" y="7592"/>
                  <a:pt x="7404" y="7592"/>
                </a:cubicBezTo>
                <a:close/>
                <a:moveTo>
                  <a:pt x="7564" y="7592"/>
                </a:moveTo>
                <a:lnTo>
                  <a:pt x="7564" y="7592"/>
                </a:lnTo>
                <a:cubicBezTo>
                  <a:pt x="7586" y="7592"/>
                  <a:pt x="7604" y="7610"/>
                  <a:pt x="7604" y="7632"/>
                </a:cubicBezTo>
                <a:cubicBezTo>
                  <a:pt x="7604" y="7655"/>
                  <a:pt x="7586" y="7672"/>
                  <a:pt x="7564" y="7672"/>
                </a:cubicBezTo>
                <a:lnTo>
                  <a:pt x="7564" y="7672"/>
                </a:lnTo>
                <a:cubicBezTo>
                  <a:pt x="7542" y="7672"/>
                  <a:pt x="7524" y="7655"/>
                  <a:pt x="7524" y="7632"/>
                </a:cubicBezTo>
                <a:cubicBezTo>
                  <a:pt x="7524" y="7610"/>
                  <a:pt x="7542" y="7592"/>
                  <a:pt x="7564" y="7592"/>
                </a:cubicBezTo>
                <a:close/>
                <a:moveTo>
                  <a:pt x="7724" y="7592"/>
                </a:moveTo>
                <a:lnTo>
                  <a:pt x="7724" y="7592"/>
                </a:lnTo>
                <a:cubicBezTo>
                  <a:pt x="7746" y="7592"/>
                  <a:pt x="7764" y="7610"/>
                  <a:pt x="7764" y="7632"/>
                </a:cubicBezTo>
                <a:cubicBezTo>
                  <a:pt x="7764" y="7655"/>
                  <a:pt x="7746" y="7672"/>
                  <a:pt x="7724" y="7672"/>
                </a:cubicBezTo>
                <a:lnTo>
                  <a:pt x="7724" y="7672"/>
                </a:lnTo>
                <a:cubicBezTo>
                  <a:pt x="7702" y="7672"/>
                  <a:pt x="7684" y="7655"/>
                  <a:pt x="7684" y="7632"/>
                </a:cubicBezTo>
                <a:cubicBezTo>
                  <a:pt x="7684" y="7610"/>
                  <a:pt x="7702" y="7592"/>
                  <a:pt x="7724" y="7592"/>
                </a:cubicBezTo>
                <a:close/>
                <a:moveTo>
                  <a:pt x="7884" y="7592"/>
                </a:moveTo>
                <a:lnTo>
                  <a:pt x="7884" y="7592"/>
                </a:lnTo>
                <a:cubicBezTo>
                  <a:pt x="7907" y="7592"/>
                  <a:pt x="7924" y="7610"/>
                  <a:pt x="7924" y="7632"/>
                </a:cubicBezTo>
                <a:cubicBezTo>
                  <a:pt x="7924" y="7655"/>
                  <a:pt x="7907" y="7672"/>
                  <a:pt x="7884" y="7672"/>
                </a:cubicBezTo>
                <a:lnTo>
                  <a:pt x="7884" y="7672"/>
                </a:lnTo>
                <a:cubicBezTo>
                  <a:pt x="7862" y="7672"/>
                  <a:pt x="7844" y="7655"/>
                  <a:pt x="7844" y="7632"/>
                </a:cubicBezTo>
                <a:cubicBezTo>
                  <a:pt x="7844" y="7610"/>
                  <a:pt x="7862" y="7592"/>
                  <a:pt x="7884" y="7592"/>
                </a:cubicBezTo>
                <a:close/>
                <a:moveTo>
                  <a:pt x="8044" y="7592"/>
                </a:moveTo>
                <a:lnTo>
                  <a:pt x="8045" y="7592"/>
                </a:lnTo>
                <a:cubicBezTo>
                  <a:pt x="8067" y="7592"/>
                  <a:pt x="8085" y="7610"/>
                  <a:pt x="8085" y="7632"/>
                </a:cubicBezTo>
                <a:cubicBezTo>
                  <a:pt x="8085" y="7655"/>
                  <a:pt x="8067" y="7672"/>
                  <a:pt x="8045" y="7672"/>
                </a:cubicBezTo>
                <a:lnTo>
                  <a:pt x="8044" y="7672"/>
                </a:lnTo>
                <a:cubicBezTo>
                  <a:pt x="8022" y="7672"/>
                  <a:pt x="8004" y="7655"/>
                  <a:pt x="8004" y="7632"/>
                </a:cubicBezTo>
                <a:cubicBezTo>
                  <a:pt x="8004" y="7610"/>
                  <a:pt x="8022" y="7592"/>
                  <a:pt x="8044" y="7592"/>
                </a:cubicBezTo>
                <a:close/>
                <a:moveTo>
                  <a:pt x="8205" y="7592"/>
                </a:moveTo>
                <a:lnTo>
                  <a:pt x="8205" y="7592"/>
                </a:lnTo>
                <a:cubicBezTo>
                  <a:pt x="8227" y="7592"/>
                  <a:pt x="8245" y="7610"/>
                  <a:pt x="8245" y="7632"/>
                </a:cubicBezTo>
                <a:cubicBezTo>
                  <a:pt x="8245" y="7655"/>
                  <a:pt x="8227" y="7672"/>
                  <a:pt x="8205" y="7672"/>
                </a:cubicBezTo>
                <a:lnTo>
                  <a:pt x="8205" y="7672"/>
                </a:lnTo>
                <a:cubicBezTo>
                  <a:pt x="8182" y="7672"/>
                  <a:pt x="8165" y="7655"/>
                  <a:pt x="8165" y="7632"/>
                </a:cubicBezTo>
                <a:cubicBezTo>
                  <a:pt x="8165" y="7610"/>
                  <a:pt x="8182" y="7592"/>
                  <a:pt x="8205" y="7592"/>
                </a:cubicBezTo>
                <a:close/>
                <a:moveTo>
                  <a:pt x="8365" y="7592"/>
                </a:moveTo>
                <a:lnTo>
                  <a:pt x="8365" y="7592"/>
                </a:lnTo>
                <a:cubicBezTo>
                  <a:pt x="8387" y="7592"/>
                  <a:pt x="8405" y="7610"/>
                  <a:pt x="8405" y="7632"/>
                </a:cubicBezTo>
                <a:cubicBezTo>
                  <a:pt x="8405" y="7655"/>
                  <a:pt x="8387" y="7672"/>
                  <a:pt x="8365" y="7672"/>
                </a:cubicBezTo>
                <a:lnTo>
                  <a:pt x="8365" y="7672"/>
                </a:lnTo>
                <a:cubicBezTo>
                  <a:pt x="8343" y="7672"/>
                  <a:pt x="8325" y="7655"/>
                  <a:pt x="8325" y="7632"/>
                </a:cubicBezTo>
                <a:cubicBezTo>
                  <a:pt x="8325" y="7610"/>
                  <a:pt x="8343" y="7592"/>
                  <a:pt x="8365" y="7592"/>
                </a:cubicBezTo>
                <a:close/>
                <a:moveTo>
                  <a:pt x="8525" y="7592"/>
                </a:moveTo>
                <a:lnTo>
                  <a:pt x="8525" y="7592"/>
                </a:lnTo>
                <a:cubicBezTo>
                  <a:pt x="8547" y="7592"/>
                  <a:pt x="8565" y="7610"/>
                  <a:pt x="8565" y="7632"/>
                </a:cubicBezTo>
                <a:cubicBezTo>
                  <a:pt x="8565" y="7655"/>
                  <a:pt x="8547" y="7672"/>
                  <a:pt x="8525" y="7672"/>
                </a:cubicBezTo>
                <a:lnTo>
                  <a:pt x="8525" y="7672"/>
                </a:lnTo>
                <a:cubicBezTo>
                  <a:pt x="8503" y="7672"/>
                  <a:pt x="8485" y="7655"/>
                  <a:pt x="8485" y="7632"/>
                </a:cubicBezTo>
                <a:cubicBezTo>
                  <a:pt x="8485" y="7610"/>
                  <a:pt x="8503" y="7592"/>
                  <a:pt x="8525" y="7592"/>
                </a:cubicBezTo>
                <a:close/>
                <a:moveTo>
                  <a:pt x="8685" y="7592"/>
                </a:moveTo>
                <a:lnTo>
                  <a:pt x="8685" y="7592"/>
                </a:lnTo>
                <a:cubicBezTo>
                  <a:pt x="8707" y="7592"/>
                  <a:pt x="8725" y="7610"/>
                  <a:pt x="8725" y="7632"/>
                </a:cubicBezTo>
                <a:cubicBezTo>
                  <a:pt x="8725" y="7655"/>
                  <a:pt x="8707" y="7672"/>
                  <a:pt x="8685" y="7672"/>
                </a:cubicBezTo>
                <a:lnTo>
                  <a:pt x="8685" y="7672"/>
                </a:lnTo>
                <a:cubicBezTo>
                  <a:pt x="8663" y="7672"/>
                  <a:pt x="8645" y="7655"/>
                  <a:pt x="8645" y="7632"/>
                </a:cubicBezTo>
                <a:cubicBezTo>
                  <a:pt x="8645" y="7610"/>
                  <a:pt x="8663" y="7592"/>
                  <a:pt x="8685" y="7592"/>
                </a:cubicBezTo>
                <a:close/>
                <a:moveTo>
                  <a:pt x="8845" y="7592"/>
                </a:moveTo>
                <a:lnTo>
                  <a:pt x="8845" y="7592"/>
                </a:lnTo>
                <a:cubicBezTo>
                  <a:pt x="8867" y="7592"/>
                  <a:pt x="8885" y="7610"/>
                  <a:pt x="8885" y="7632"/>
                </a:cubicBezTo>
                <a:cubicBezTo>
                  <a:pt x="8885" y="7655"/>
                  <a:pt x="8867" y="7672"/>
                  <a:pt x="8845" y="7672"/>
                </a:cubicBezTo>
                <a:lnTo>
                  <a:pt x="8845" y="7672"/>
                </a:lnTo>
                <a:cubicBezTo>
                  <a:pt x="8823" y="7672"/>
                  <a:pt x="8805" y="7655"/>
                  <a:pt x="8805" y="7632"/>
                </a:cubicBezTo>
                <a:cubicBezTo>
                  <a:pt x="8805" y="7610"/>
                  <a:pt x="8823" y="7592"/>
                  <a:pt x="8845" y="7592"/>
                </a:cubicBezTo>
                <a:close/>
                <a:moveTo>
                  <a:pt x="9005" y="7592"/>
                </a:moveTo>
                <a:lnTo>
                  <a:pt x="9005" y="7592"/>
                </a:lnTo>
                <a:cubicBezTo>
                  <a:pt x="9027" y="7592"/>
                  <a:pt x="9045" y="7610"/>
                  <a:pt x="9045" y="7632"/>
                </a:cubicBezTo>
                <a:cubicBezTo>
                  <a:pt x="9045" y="7655"/>
                  <a:pt x="9027" y="7672"/>
                  <a:pt x="9005" y="7672"/>
                </a:cubicBezTo>
                <a:lnTo>
                  <a:pt x="9005" y="7672"/>
                </a:lnTo>
                <a:cubicBezTo>
                  <a:pt x="8983" y="7672"/>
                  <a:pt x="8965" y="7655"/>
                  <a:pt x="8965" y="7632"/>
                </a:cubicBezTo>
                <a:cubicBezTo>
                  <a:pt x="8965" y="7610"/>
                  <a:pt x="8983" y="7592"/>
                  <a:pt x="9005" y="7592"/>
                </a:cubicBezTo>
                <a:close/>
                <a:moveTo>
                  <a:pt x="9165" y="7592"/>
                </a:moveTo>
                <a:lnTo>
                  <a:pt x="9165" y="7592"/>
                </a:lnTo>
                <a:cubicBezTo>
                  <a:pt x="9187" y="7592"/>
                  <a:pt x="9205" y="7610"/>
                  <a:pt x="9205" y="7632"/>
                </a:cubicBezTo>
                <a:cubicBezTo>
                  <a:pt x="9205" y="7655"/>
                  <a:pt x="9187" y="7672"/>
                  <a:pt x="9165" y="7672"/>
                </a:cubicBezTo>
                <a:lnTo>
                  <a:pt x="9165" y="7672"/>
                </a:lnTo>
                <a:cubicBezTo>
                  <a:pt x="9143" y="7672"/>
                  <a:pt x="9125" y="7655"/>
                  <a:pt x="9125" y="7632"/>
                </a:cubicBezTo>
                <a:cubicBezTo>
                  <a:pt x="9125" y="7610"/>
                  <a:pt x="9143" y="7592"/>
                  <a:pt x="9165" y="7592"/>
                </a:cubicBezTo>
                <a:close/>
                <a:moveTo>
                  <a:pt x="9325" y="7592"/>
                </a:moveTo>
                <a:lnTo>
                  <a:pt x="9325" y="7592"/>
                </a:lnTo>
                <a:cubicBezTo>
                  <a:pt x="9347" y="7592"/>
                  <a:pt x="9365" y="7610"/>
                  <a:pt x="9365" y="7632"/>
                </a:cubicBezTo>
                <a:cubicBezTo>
                  <a:pt x="9365" y="7655"/>
                  <a:pt x="9347" y="7672"/>
                  <a:pt x="9325" y="7672"/>
                </a:cubicBezTo>
                <a:lnTo>
                  <a:pt x="9325" y="7672"/>
                </a:lnTo>
                <a:cubicBezTo>
                  <a:pt x="9303" y="7672"/>
                  <a:pt x="9285" y="7655"/>
                  <a:pt x="9285" y="7632"/>
                </a:cubicBezTo>
                <a:cubicBezTo>
                  <a:pt x="9285" y="7610"/>
                  <a:pt x="9303" y="7592"/>
                  <a:pt x="9325" y="7592"/>
                </a:cubicBezTo>
                <a:close/>
                <a:moveTo>
                  <a:pt x="9485" y="7592"/>
                </a:moveTo>
                <a:lnTo>
                  <a:pt x="9485" y="7592"/>
                </a:lnTo>
                <a:cubicBezTo>
                  <a:pt x="9507" y="7592"/>
                  <a:pt x="9525" y="7610"/>
                  <a:pt x="9525" y="7632"/>
                </a:cubicBezTo>
                <a:cubicBezTo>
                  <a:pt x="9525" y="7655"/>
                  <a:pt x="9507" y="7672"/>
                  <a:pt x="9485" y="7672"/>
                </a:cubicBezTo>
                <a:lnTo>
                  <a:pt x="9485" y="7672"/>
                </a:lnTo>
                <a:cubicBezTo>
                  <a:pt x="9463" y="7672"/>
                  <a:pt x="9445" y="7655"/>
                  <a:pt x="9445" y="7632"/>
                </a:cubicBezTo>
                <a:cubicBezTo>
                  <a:pt x="9445" y="7610"/>
                  <a:pt x="9463" y="7592"/>
                  <a:pt x="9485" y="7592"/>
                </a:cubicBezTo>
                <a:close/>
                <a:moveTo>
                  <a:pt x="9645" y="7592"/>
                </a:moveTo>
                <a:lnTo>
                  <a:pt x="9645" y="7592"/>
                </a:lnTo>
                <a:cubicBezTo>
                  <a:pt x="9667" y="7592"/>
                  <a:pt x="9685" y="7610"/>
                  <a:pt x="9685" y="7632"/>
                </a:cubicBezTo>
                <a:cubicBezTo>
                  <a:pt x="9685" y="7655"/>
                  <a:pt x="9667" y="7672"/>
                  <a:pt x="9645" y="7672"/>
                </a:cubicBezTo>
                <a:lnTo>
                  <a:pt x="9645" y="7672"/>
                </a:lnTo>
                <a:cubicBezTo>
                  <a:pt x="9623" y="7672"/>
                  <a:pt x="9605" y="7655"/>
                  <a:pt x="9605" y="7632"/>
                </a:cubicBezTo>
                <a:cubicBezTo>
                  <a:pt x="9605" y="7610"/>
                  <a:pt x="9623" y="7592"/>
                  <a:pt x="9645" y="7592"/>
                </a:cubicBezTo>
                <a:close/>
                <a:moveTo>
                  <a:pt x="9805" y="7592"/>
                </a:moveTo>
                <a:lnTo>
                  <a:pt x="9805" y="7592"/>
                </a:lnTo>
                <a:cubicBezTo>
                  <a:pt x="9827" y="7592"/>
                  <a:pt x="9845" y="7610"/>
                  <a:pt x="9845" y="7632"/>
                </a:cubicBezTo>
                <a:cubicBezTo>
                  <a:pt x="9845" y="7655"/>
                  <a:pt x="9827" y="7672"/>
                  <a:pt x="9805" y="7672"/>
                </a:cubicBezTo>
                <a:lnTo>
                  <a:pt x="9805" y="7672"/>
                </a:lnTo>
                <a:cubicBezTo>
                  <a:pt x="9783" y="7672"/>
                  <a:pt x="9765" y="7655"/>
                  <a:pt x="9765" y="7632"/>
                </a:cubicBezTo>
                <a:cubicBezTo>
                  <a:pt x="9765" y="7610"/>
                  <a:pt x="9783" y="7592"/>
                  <a:pt x="9805" y="7592"/>
                </a:cubicBezTo>
                <a:close/>
                <a:moveTo>
                  <a:pt x="9965" y="7592"/>
                </a:moveTo>
                <a:lnTo>
                  <a:pt x="9965" y="7592"/>
                </a:lnTo>
                <a:cubicBezTo>
                  <a:pt x="9988" y="7592"/>
                  <a:pt x="10005" y="7610"/>
                  <a:pt x="10005" y="7632"/>
                </a:cubicBezTo>
                <a:cubicBezTo>
                  <a:pt x="10005" y="7655"/>
                  <a:pt x="9988" y="7672"/>
                  <a:pt x="9965" y="7672"/>
                </a:cubicBezTo>
                <a:lnTo>
                  <a:pt x="9965" y="7672"/>
                </a:lnTo>
                <a:cubicBezTo>
                  <a:pt x="9943" y="7672"/>
                  <a:pt x="9925" y="7655"/>
                  <a:pt x="9925" y="7632"/>
                </a:cubicBezTo>
                <a:cubicBezTo>
                  <a:pt x="9925" y="7610"/>
                  <a:pt x="9943" y="7592"/>
                  <a:pt x="9965" y="7592"/>
                </a:cubicBezTo>
                <a:close/>
                <a:moveTo>
                  <a:pt x="10125" y="7592"/>
                </a:moveTo>
                <a:lnTo>
                  <a:pt x="10126" y="7592"/>
                </a:lnTo>
                <a:cubicBezTo>
                  <a:pt x="10148" y="7592"/>
                  <a:pt x="10166" y="7610"/>
                  <a:pt x="10166" y="7632"/>
                </a:cubicBezTo>
                <a:cubicBezTo>
                  <a:pt x="10166" y="7655"/>
                  <a:pt x="10148" y="7672"/>
                  <a:pt x="10126" y="7672"/>
                </a:cubicBezTo>
                <a:lnTo>
                  <a:pt x="10125" y="7672"/>
                </a:lnTo>
                <a:cubicBezTo>
                  <a:pt x="10103" y="7672"/>
                  <a:pt x="10085" y="7655"/>
                  <a:pt x="10085" y="7632"/>
                </a:cubicBezTo>
                <a:cubicBezTo>
                  <a:pt x="10085" y="7610"/>
                  <a:pt x="10103" y="7592"/>
                  <a:pt x="10125" y="7592"/>
                </a:cubicBezTo>
                <a:close/>
                <a:moveTo>
                  <a:pt x="10286" y="7592"/>
                </a:moveTo>
                <a:lnTo>
                  <a:pt x="10286" y="7592"/>
                </a:lnTo>
                <a:cubicBezTo>
                  <a:pt x="10308" y="7592"/>
                  <a:pt x="10326" y="7610"/>
                  <a:pt x="10326" y="7632"/>
                </a:cubicBezTo>
                <a:cubicBezTo>
                  <a:pt x="10326" y="7655"/>
                  <a:pt x="10308" y="7672"/>
                  <a:pt x="10286" y="7672"/>
                </a:cubicBezTo>
                <a:lnTo>
                  <a:pt x="10286" y="7672"/>
                </a:lnTo>
                <a:cubicBezTo>
                  <a:pt x="10263" y="7672"/>
                  <a:pt x="10246" y="7655"/>
                  <a:pt x="10246" y="7632"/>
                </a:cubicBezTo>
                <a:cubicBezTo>
                  <a:pt x="10246" y="7610"/>
                  <a:pt x="10263" y="7592"/>
                  <a:pt x="10286" y="7592"/>
                </a:cubicBezTo>
                <a:close/>
                <a:moveTo>
                  <a:pt x="10446" y="7592"/>
                </a:moveTo>
                <a:lnTo>
                  <a:pt x="10446" y="7592"/>
                </a:lnTo>
                <a:cubicBezTo>
                  <a:pt x="10468" y="7592"/>
                  <a:pt x="10486" y="7610"/>
                  <a:pt x="10486" y="7632"/>
                </a:cubicBezTo>
                <a:cubicBezTo>
                  <a:pt x="10486" y="7655"/>
                  <a:pt x="10468" y="7672"/>
                  <a:pt x="10446" y="7672"/>
                </a:cubicBezTo>
                <a:lnTo>
                  <a:pt x="10446" y="7672"/>
                </a:lnTo>
                <a:cubicBezTo>
                  <a:pt x="10424" y="7672"/>
                  <a:pt x="10406" y="7655"/>
                  <a:pt x="10406" y="7632"/>
                </a:cubicBezTo>
                <a:cubicBezTo>
                  <a:pt x="10406" y="7610"/>
                  <a:pt x="10424" y="7592"/>
                  <a:pt x="10446" y="7592"/>
                </a:cubicBezTo>
                <a:close/>
                <a:moveTo>
                  <a:pt x="10606" y="7592"/>
                </a:moveTo>
                <a:lnTo>
                  <a:pt x="10606" y="7592"/>
                </a:lnTo>
                <a:cubicBezTo>
                  <a:pt x="10628" y="7592"/>
                  <a:pt x="10646" y="7610"/>
                  <a:pt x="10646" y="7632"/>
                </a:cubicBezTo>
                <a:cubicBezTo>
                  <a:pt x="10646" y="7655"/>
                  <a:pt x="10628" y="7672"/>
                  <a:pt x="10606" y="7672"/>
                </a:cubicBezTo>
                <a:lnTo>
                  <a:pt x="10606" y="7672"/>
                </a:lnTo>
                <a:cubicBezTo>
                  <a:pt x="10584" y="7672"/>
                  <a:pt x="10566" y="7655"/>
                  <a:pt x="10566" y="7632"/>
                </a:cubicBezTo>
                <a:cubicBezTo>
                  <a:pt x="10566" y="7610"/>
                  <a:pt x="10584" y="7592"/>
                  <a:pt x="10606" y="7592"/>
                </a:cubicBezTo>
                <a:close/>
                <a:moveTo>
                  <a:pt x="10766" y="7592"/>
                </a:moveTo>
                <a:lnTo>
                  <a:pt x="10766" y="7592"/>
                </a:lnTo>
                <a:cubicBezTo>
                  <a:pt x="10788" y="7592"/>
                  <a:pt x="10806" y="7610"/>
                  <a:pt x="10806" y="7632"/>
                </a:cubicBezTo>
                <a:cubicBezTo>
                  <a:pt x="10806" y="7655"/>
                  <a:pt x="10788" y="7672"/>
                  <a:pt x="10766" y="7672"/>
                </a:cubicBezTo>
                <a:lnTo>
                  <a:pt x="10766" y="7672"/>
                </a:lnTo>
                <a:cubicBezTo>
                  <a:pt x="10744" y="7672"/>
                  <a:pt x="10726" y="7655"/>
                  <a:pt x="10726" y="7632"/>
                </a:cubicBezTo>
                <a:cubicBezTo>
                  <a:pt x="10726" y="7610"/>
                  <a:pt x="10744" y="7592"/>
                  <a:pt x="10766" y="7592"/>
                </a:cubicBezTo>
                <a:close/>
                <a:moveTo>
                  <a:pt x="10926" y="7592"/>
                </a:moveTo>
                <a:lnTo>
                  <a:pt x="10926" y="7592"/>
                </a:lnTo>
                <a:cubicBezTo>
                  <a:pt x="10948" y="7592"/>
                  <a:pt x="10966" y="7610"/>
                  <a:pt x="10966" y="7632"/>
                </a:cubicBezTo>
                <a:cubicBezTo>
                  <a:pt x="10966" y="7655"/>
                  <a:pt x="10948" y="7672"/>
                  <a:pt x="10926" y="7672"/>
                </a:cubicBezTo>
                <a:lnTo>
                  <a:pt x="10926" y="7672"/>
                </a:lnTo>
                <a:cubicBezTo>
                  <a:pt x="10904" y="7672"/>
                  <a:pt x="10886" y="7655"/>
                  <a:pt x="10886" y="7632"/>
                </a:cubicBezTo>
                <a:cubicBezTo>
                  <a:pt x="10886" y="7610"/>
                  <a:pt x="10904" y="7592"/>
                  <a:pt x="10926" y="7592"/>
                </a:cubicBezTo>
                <a:close/>
                <a:moveTo>
                  <a:pt x="11086" y="7592"/>
                </a:moveTo>
                <a:lnTo>
                  <a:pt x="11086" y="7592"/>
                </a:lnTo>
                <a:cubicBezTo>
                  <a:pt x="11108" y="7592"/>
                  <a:pt x="11126" y="7610"/>
                  <a:pt x="11126" y="7632"/>
                </a:cubicBezTo>
                <a:cubicBezTo>
                  <a:pt x="11126" y="7655"/>
                  <a:pt x="11108" y="7672"/>
                  <a:pt x="11086" y="7672"/>
                </a:cubicBezTo>
                <a:lnTo>
                  <a:pt x="11086" y="7672"/>
                </a:lnTo>
                <a:cubicBezTo>
                  <a:pt x="11064" y="7672"/>
                  <a:pt x="11046" y="7655"/>
                  <a:pt x="11046" y="7632"/>
                </a:cubicBezTo>
                <a:cubicBezTo>
                  <a:pt x="11046" y="7610"/>
                  <a:pt x="11064" y="7592"/>
                  <a:pt x="11086" y="7592"/>
                </a:cubicBezTo>
                <a:close/>
                <a:moveTo>
                  <a:pt x="11246" y="7592"/>
                </a:moveTo>
                <a:lnTo>
                  <a:pt x="11246" y="7592"/>
                </a:lnTo>
                <a:cubicBezTo>
                  <a:pt x="11268" y="7592"/>
                  <a:pt x="11286" y="7610"/>
                  <a:pt x="11286" y="7632"/>
                </a:cubicBezTo>
                <a:cubicBezTo>
                  <a:pt x="11286" y="7655"/>
                  <a:pt x="11268" y="7672"/>
                  <a:pt x="11246" y="7672"/>
                </a:cubicBezTo>
                <a:lnTo>
                  <a:pt x="11246" y="7672"/>
                </a:lnTo>
                <a:cubicBezTo>
                  <a:pt x="11224" y="7672"/>
                  <a:pt x="11206" y="7655"/>
                  <a:pt x="11206" y="7632"/>
                </a:cubicBezTo>
                <a:cubicBezTo>
                  <a:pt x="11206" y="7610"/>
                  <a:pt x="11224" y="7592"/>
                  <a:pt x="11246" y="7592"/>
                </a:cubicBezTo>
                <a:close/>
                <a:moveTo>
                  <a:pt x="11406" y="7592"/>
                </a:moveTo>
                <a:lnTo>
                  <a:pt x="11406" y="7592"/>
                </a:lnTo>
                <a:cubicBezTo>
                  <a:pt x="11428" y="7592"/>
                  <a:pt x="11446" y="7610"/>
                  <a:pt x="11446" y="7632"/>
                </a:cubicBezTo>
                <a:cubicBezTo>
                  <a:pt x="11446" y="7655"/>
                  <a:pt x="11428" y="7672"/>
                  <a:pt x="11406" y="7672"/>
                </a:cubicBezTo>
                <a:lnTo>
                  <a:pt x="11406" y="7672"/>
                </a:lnTo>
                <a:cubicBezTo>
                  <a:pt x="11384" y="7672"/>
                  <a:pt x="11366" y="7655"/>
                  <a:pt x="11366" y="7632"/>
                </a:cubicBezTo>
                <a:cubicBezTo>
                  <a:pt x="11366" y="7610"/>
                  <a:pt x="11384" y="7592"/>
                  <a:pt x="11406" y="7592"/>
                </a:cubicBezTo>
                <a:close/>
                <a:moveTo>
                  <a:pt x="11566" y="7592"/>
                </a:moveTo>
                <a:lnTo>
                  <a:pt x="11566" y="7592"/>
                </a:lnTo>
                <a:cubicBezTo>
                  <a:pt x="11588" y="7592"/>
                  <a:pt x="11606" y="7610"/>
                  <a:pt x="11606" y="7632"/>
                </a:cubicBezTo>
                <a:cubicBezTo>
                  <a:pt x="11606" y="7655"/>
                  <a:pt x="11588" y="7672"/>
                  <a:pt x="11566" y="7672"/>
                </a:cubicBezTo>
                <a:lnTo>
                  <a:pt x="11566" y="7672"/>
                </a:lnTo>
                <a:cubicBezTo>
                  <a:pt x="11544" y="7672"/>
                  <a:pt x="11526" y="7655"/>
                  <a:pt x="11526" y="7632"/>
                </a:cubicBezTo>
                <a:cubicBezTo>
                  <a:pt x="11526" y="7610"/>
                  <a:pt x="11544" y="7592"/>
                  <a:pt x="11566" y="7592"/>
                </a:cubicBezTo>
                <a:close/>
                <a:moveTo>
                  <a:pt x="11726" y="7592"/>
                </a:moveTo>
                <a:lnTo>
                  <a:pt x="11726" y="7592"/>
                </a:lnTo>
                <a:cubicBezTo>
                  <a:pt x="11748" y="7592"/>
                  <a:pt x="11766" y="7610"/>
                  <a:pt x="11766" y="7632"/>
                </a:cubicBezTo>
                <a:cubicBezTo>
                  <a:pt x="11766" y="7655"/>
                  <a:pt x="11748" y="7672"/>
                  <a:pt x="11726" y="7672"/>
                </a:cubicBezTo>
                <a:lnTo>
                  <a:pt x="11726" y="7672"/>
                </a:lnTo>
                <a:cubicBezTo>
                  <a:pt x="11704" y="7672"/>
                  <a:pt x="11686" y="7655"/>
                  <a:pt x="11686" y="7632"/>
                </a:cubicBezTo>
                <a:cubicBezTo>
                  <a:pt x="11686" y="7610"/>
                  <a:pt x="11704" y="7592"/>
                  <a:pt x="11726" y="7592"/>
                </a:cubicBezTo>
                <a:close/>
                <a:moveTo>
                  <a:pt x="11886" y="7592"/>
                </a:moveTo>
                <a:lnTo>
                  <a:pt x="11886" y="7592"/>
                </a:lnTo>
                <a:cubicBezTo>
                  <a:pt x="11909" y="7592"/>
                  <a:pt x="11926" y="7610"/>
                  <a:pt x="11926" y="7632"/>
                </a:cubicBezTo>
                <a:cubicBezTo>
                  <a:pt x="11926" y="7655"/>
                  <a:pt x="11909" y="7672"/>
                  <a:pt x="11886" y="7672"/>
                </a:cubicBezTo>
                <a:lnTo>
                  <a:pt x="11886" y="7672"/>
                </a:lnTo>
                <a:cubicBezTo>
                  <a:pt x="11864" y="7672"/>
                  <a:pt x="11846" y="7655"/>
                  <a:pt x="11846" y="7632"/>
                </a:cubicBezTo>
                <a:cubicBezTo>
                  <a:pt x="11846" y="7610"/>
                  <a:pt x="11864" y="7592"/>
                  <a:pt x="11886" y="7592"/>
                </a:cubicBezTo>
                <a:close/>
                <a:moveTo>
                  <a:pt x="12046" y="7592"/>
                </a:moveTo>
                <a:lnTo>
                  <a:pt x="12047" y="7592"/>
                </a:lnTo>
                <a:cubicBezTo>
                  <a:pt x="12069" y="7592"/>
                  <a:pt x="12087" y="7610"/>
                  <a:pt x="12087" y="7632"/>
                </a:cubicBezTo>
                <a:cubicBezTo>
                  <a:pt x="12087" y="7655"/>
                  <a:pt x="12069" y="7672"/>
                  <a:pt x="12047" y="7672"/>
                </a:cubicBezTo>
                <a:lnTo>
                  <a:pt x="12046" y="7672"/>
                </a:lnTo>
                <a:cubicBezTo>
                  <a:pt x="12024" y="7672"/>
                  <a:pt x="12006" y="7655"/>
                  <a:pt x="12006" y="7632"/>
                </a:cubicBezTo>
                <a:cubicBezTo>
                  <a:pt x="12006" y="7610"/>
                  <a:pt x="12024" y="7592"/>
                  <a:pt x="12046" y="7592"/>
                </a:cubicBezTo>
                <a:close/>
                <a:moveTo>
                  <a:pt x="12207" y="7592"/>
                </a:moveTo>
                <a:lnTo>
                  <a:pt x="12207" y="7592"/>
                </a:lnTo>
                <a:cubicBezTo>
                  <a:pt x="12229" y="7592"/>
                  <a:pt x="12247" y="7610"/>
                  <a:pt x="12247" y="7632"/>
                </a:cubicBezTo>
                <a:cubicBezTo>
                  <a:pt x="12247" y="7655"/>
                  <a:pt x="12229" y="7672"/>
                  <a:pt x="12207" y="7672"/>
                </a:cubicBezTo>
                <a:lnTo>
                  <a:pt x="12207" y="7672"/>
                </a:lnTo>
                <a:cubicBezTo>
                  <a:pt x="12184" y="7672"/>
                  <a:pt x="12167" y="7655"/>
                  <a:pt x="12167" y="7632"/>
                </a:cubicBezTo>
                <a:cubicBezTo>
                  <a:pt x="12167" y="7610"/>
                  <a:pt x="12184" y="7592"/>
                  <a:pt x="12207" y="7592"/>
                </a:cubicBezTo>
                <a:close/>
                <a:moveTo>
                  <a:pt x="12367" y="7592"/>
                </a:moveTo>
                <a:lnTo>
                  <a:pt x="12367" y="7592"/>
                </a:lnTo>
                <a:cubicBezTo>
                  <a:pt x="12389" y="7592"/>
                  <a:pt x="12407" y="7610"/>
                  <a:pt x="12407" y="7632"/>
                </a:cubicBezTo>
                <a:cubicBezTo>
                  <a:pt x="12407" y="7655"/>
                  <a:pt x="12389" y="7672"/>
                  <a:pt x="12367" y="7672"/>
                </a:cubicBezTo>
                <a:lnTo>
                  <a:pt x="12367" y="7672"/>
                </a:lnTo>
                <a:cubicBezTo>
                  <a:pt x="12345" y="7672"/>
                  <a:pt x="12327" y="7655"/>
                  <a:pt x="12327" y="7632"/>
                </a:cubicBezTo>
                <a:cubicBezTo>
                  <a:pt x="12327" y="7610"/>
                  <a:pt x="12345" y="7592"/>
                  <a:pt x="12367" y="7592"/>
                </a:cubicBezTo>
                <a:close/>
                <a:moveTo>
                  <a:pt x="12527" y="7592"/>
                </a:moveTo>
                <a:lnTo>
                  <a:pt x="12527" y="7592"/>
                </a:lnTo>
                <a:cubicBezTo>
                  <a:pt x="12549" y="7592"/>
                  <a:pt x="12567" y="7610"/>
                  <a:pt x="12567" y="7632"/>
                </a:cubicBezTo>
                <a:cubicBezTo>
                  <a:pt x="12567" y="7655"/>
                  <a:pt x="12549" y="7672"/>
                  <a:pt x="12527" y="7672"/>
                </a:cubicBezTo>
                <a:lnTo>
                  <a:pt x="12527" y="7672"/>
                </a:lnTo>
                <a:cubicBezTo>
                  <a:pt x="12505" y="7672"/>
                  <a:pt x="12487" y="7655"/>
                  <a:pt x="12487" y="7632"/>
                </a:cubicBezTo>
                <a:cubicBezTo>
                  <a:pt x="12487" y="7610"/>
                  <a:pt x="12505" y="7592"/>
                  <a:pt x="12527" y="7592"/>
                </a:cubicBezTo>
                <a:close/>
                <a:moveTo>
                  <a:pt x="12687" y="7592"/>
                </a:moveTo>
                <a:lnTo>
                  <a:pt x="12687" y="7592"/>
                </a:lnTo>
                <a:cubicBezTo>
                  <a:pt x="12709" y="7592"/>
                  <a:pt x="12727" y="7610"/>
                  <a:pt x="12727" y="7632"/>
                </a:cubicBezTo>
                <a:cubicBezTo>
                  <a:pt x="12727" y="7655"/>
                  <a:pt x="12709" y="7672"/>
                  <a:pt x="12687" y="7672"/>
                </a:cubicBezTo>
                <a:lnTo>
                  <a:pt x="12687" y="7672"/>
                </a:lnTo>
                <a:cubicBezTo>
                  <a:pt x="12665" y="7672"/>
                  <a:pt x="12647" y="7655"/>
                  <a:pt x="12647" y="7632"/>
                </a:cubicBezTo>
                <a:cubicBezTo>
                  <a:pt x="12647" y="7610"/>
                  <a:pt x="12665" y="7592"/>
                  <a:pt x="12687" y="7592"/>
                </a:cubicBezTo>
                <a:close/>
                <a:moveTo>
                  <a:pt x="12847" y="7592"/>
                </a:moveTo>
                <a:lnTo>
                  <a:pt x="12847" y="7592"/>
                </a:lnTo>
                <a:cubicBezTo>
                  <a:pt x="12869" y="7592"/>
                  <a:pt x="12887" y="7610"/>
                  <a:pt x="12887" y="7632"/>
                </a:cubicBezTo>
                <a:cubicBezTo>
                  <a:pt x="12887" y="7655"/>
                  <a:pt x="12869" y="7672"/>
                  <a:pt x="12847" y="7672"/>
                </a:cubicBezTo>
                <a:lnTo>
                  <a:pt x="12847" y="7672"/>
                </a:lnTo>
                <a:cubicBezTo>
                  <a:pt x="12825" y="7672"/>
                  <a:pt x="12807" y="7655"/>
                  <a:pt x="12807" y="7632"/>
                </a:cubicBezTo>
                <a:cubicBezTo>
                  <a:pt x="12807" y="7610"/>
                  <a:pt x="12825" y="7592"/>
                  <a:pt x="12847" y="7592"/>
                </a:cubicBezTo>
                <a:close/>
                <a:moveTo>
                  <a:pt x="13007" y="7592"/>
                </a:moveTo>
                <a:lnTo>
                  <a:pt x="13007" y="7592"/>
                </a:lnTo>
                <a:cubicBezTo>
                  <a:pt x="13029" y="7592"/>
                  <a:pt x="13047" y="7610"/>
                  <a:pt x="13047" y="7632"/>
                </a:cubicBezTo>
                <a:cubicBezTo>
                  <a:pt x="13047" y="7655"/>
                  <a:pt x="13029" y="7672"/>
                  <a:pt x="13007" y="7672"/>
                </a:cubicBezTo>
                <a:lnTo>
                  <a:pt x="13007" y="7672"/>
                </a:lnTo>
                <a:cubicBezTo>
                  <a:pt x="12985" y="7672"/>
                  <a:pt x="12967" y="7655"/>
                  <a:pt x="12967" y="7632"/>
                </a:cubicBezTo>
                <a:cubicBezTo>
                  <a:pt x="12967" y="7610"/>
                  <a:pt x="12985" y="7592"/>
                  <a:pt x="13007" y="7592"/>
                </a:cubicBezTo>
                <a:close/>
                <a:moveTo>
                  <a:pt x="13167" y="7592"/>
                </a:moveTo>
                <a:lnTo>
                  <a:pt x="13167" y="7592"/>
                </a:lnTo>
                <a:cubicBezTo>
                  <a:pt x="13189" y="7592"/>
                  <a:pt x="13207" y="7610"/>
                  <a:pt x="13207" y="7632"/>
                </a:cubicBezTo>
                <a:cubicBezTo>
                  <a:pt x="13207" y="7655"/>
                  <a:pt x="13189" y="7672"/>
                  <a:pt x="13167" y="7672"/>
                </a:cubicBezTo>
                <a:lnTo>
                  <a:pt x="13167" y="7672"/>
                </a:lnTo>
                <a:cubicBezTo>
                  <a:pt x="13145" y="7672"/>
                  <a:pt x="13127" y="7655"/>
                  <a:pt x="13127" y="7632"/>
                </a:cubicBezTo>
                <a:cubicBezTo>
                  <a:pt x="13127" y="7610"/>
                  <a:pt x="13145" y="7592"/>
                  <a:pt x="13167" y="7592"/>
                </a:cubicBezTo>
                <a:close/>
                <a:moveTo>
                  <a:pt x="13327" y="7592"/>
                </a:moveTo>
                <a:lnTo>
                  <a:pt x="13327" y="7592"/>
                </a:lnTo>
                <a:cubicBezTo>
                  <a:pt x="13349" y="7592"/>
                  <a:pt x="13367" y="7610"/>
                  <a:pt x="13367" y="7632"/>
                </a:cubicBezTo>
                <a:cubicBezTo>
                  <a:pt x="13367" y="7655"/>
                  <a:pt x="13349" y="7672"/>
                  <a:pt x="13327" y="7672"/>
                </a:cubicBezTo>
                <a:lnTo>
                  <a:pt x="13327" y="7672"/>
                </a:lnTo>
                <a:cubicBezTo>
                  <a:pt x="13305" y="7672"/>
                  <a:pt x="13287" y="7655"/>
                  <a:pt x="13287" y="7632"/>
                </a:cubicBezTo>
                <a:cubicBezTo>
                  <a:pt x="13287" y="7610"/>
                  <a:pt x="13305" y="7592"/>
                  <a:pt x="13327" y="7592"/>
                </a:cubicBezTo>
                <a:close/>
                <a:moveTo>
                  <a:pt x="13487" y="7592"/>
                </a:moveTo>
                <a:lnTo>
                  <a:pt x="13487" y="7592"/>
                </a:lnTo>
                <a:cubicBezTo>
                  <a:pt x="13509" y="7592"/>
                  <a:pt x="13527" y="7610"/>
                  <a:pt x="13527" y="7632"/>
                </a:cubicBezTo>
                <a:cubicBezTo>
                  <a:pt x="13527" y="7655"/>
                  <a:pt x="13509" y="7672"/>
                  <a:pt x="13487" y="7672"/>
                </a:cubicBezTo>
                <a:lnTo>
                  <a:pt x="13487" y="7672"/>
                </a:lnTo>
                <a:cubicBezTo>
                  <a:pt x="13465" y="7672"/>
                  <a:pt x="13447" y="7655"/>
                  <a:pt x="13447" y="7632"/>
                </a:cubicBezTo>
                <a:cubicBezTo>
                  <a:pt x="13447" y="7610"/>
                  <a:pt x="13465" y="7592"/>
                  <a:pt x="13487" y="7592"/>
                </a:cubicBezTo>
                <a:close/>
                <a:moveTo>
                  <a:pt x="13647" y="7592"/>
                </a:moveTo>
                <a:lnTo>
                  <a:pt x="13647" y="7592"/>
                </a:lnTo>
                <a:cubicBezTo>
                  <a:pt x="13669" y="7592"/>
                  <a:pt x="13687" y="7610"/>
                  <a:pt x="13687" y="7632"/>
                </a:cubicBezTo>
                <a:cubicBezTo>
                  <a:pt x="13687" y="7655"/>
                  <a:pt x="13669" y="7672"/>
                  <a:pt x="13647" y="7672"/>
                </a:cubicBezTo>
                <a:lnTo>
                  <a:pt x="13647" y="7672"/>
                </a:lnTo>
                <a:cubicBezTo>
                  <a:pt x="13625" y="7672"/>
                  <a:pt x="13607" y="7655"/>
                  <a:pt x="13607" y="7632"/>
                </a:cubicBezTo>
                <a:cubicBezTo>
                  <a:pt x="13607" y="7610"/>
                  <a:pt x="13625" y="7592"/>
                  <a:pt x="13647" y="7592"/>
                </a:cubicBezTo>
                <a:close/>
                <a:moveTo>
                  <a:pt x="13807" y="7592"/>
                </a:moveTo>
                <a:lnTo>
                  <a:pt x="13807" y="7592"/>
                </a:lnTo>
                <a:cubicBezTo>
                  <a:pt x="13829" y="7592"/>
                  <a:pt x="13847" y="7610"/>
                  <a:pt x="13847" y="7632"/>
                </a:cubicBezTo>
                <a:cubicBezTo>
                  <a:pt x="13847" y="7655"/>
                  <a:pt x="13829" y="7672"/>
                  <a:pt x="13807" y="7672"/>
                </a:cubicBezTo>
                <a:lnTo>
                  <a:pt x="13807" y="7672"/>
                </a:lnTo>
                <a:cubicBezTo>
                  <a:pt x="13785" y="7672"/>
                  <a:pt x="13767" y="7655"/>
                  <a:pt x="13767" y="7632"/>
                </a:cubicBezTo>
                <a:cubicBezTo>
                  <a:pt x="13767" y="7610"/>
                  <a:pt x="13785" y="7592"/>
                  <a:pt x="13807" y="7592"/>
                </a:cubicBezTo>
                <a:close/>
                <a:moveTo>
                  <a:pt x="13967" y="7592"/>
                </a:moveTo>
                <a:lnTo>
                  <a:pt x="13967" y="7592"/>
                </a:lnTo>
                <a:cubicBezTo>
                  <a:pt x="13990" y="7592"/>
                  <a:pt x="14007" y="7610"/>
                  <a:pt x="14007" y="7632"/>
                </a:cubicBezTo>
                <a:cubicBezTo>
                  <a:pt x="14007" y="7655"/>
                  <a:pt x="13990" y="7672"/>
                  <a:pt x="13967" y="7672"/>
                </a:cubicBezTo>
                <a:lnTo>
                  <a:pt x="13967" y="7672"/>
                </a:lnTo>
                <a:cubicBezTo>
                  <a:pt x="13945" y="7672"/>
                  <a:pt x="13927" y="7655"/>
                  <a:pt x="13927" y="7632"/>
                </a:cubicBezTo>
                <a:cubicBezTo>
                  <a:pt x="13927" y="7610"/>
                  <a:pt x="13945" y="7592"/>
                  <a:pt x="13967" y="7592"/>
                </a:cubicBezTo>
                <a:close/>
                <a:moveTo>
                  <a:pt x="14127" y="7592"/>
                </a:moveTo>
                <a:lnTo>
                  <a:pt x="14128" y="7592"/>
                </a:lnTo>
                <a:cubicBezTo>
                  <a:pt x="14150" y="7592"/>
                  <a:pt x="14168" y="7610"/>
                  <a:pt x="14168" y="7632"/>
                </a:cubicBezTo>
                <a:cubicBezTo>
                  <a:pt x="14168" y="7655"/>
                  <a:pt x="14150" y="7672"/>
                  <a:pt x="14128" y="7672"/>
                </a:cubicBezTo>
                <a:lnTo>
                  <a:pt x="14127" y="7672"/>
                </a:lnTo>
                <a:cubicBezTo>
                  <a:pt x="14105" y="7672"/>
                  <a:pt x="14087" y="7655"/>
                  <a:pt x="14087" y="7632"/>
                </a:cubicBezTo>
                <a:cubicBezTo>
                  <a:pt x="14087" y="7610"/>
                  <a:pt x="14105" y="7592"/>
                  <a:pt x="14127" y="7592"/>
                </a:cubicBezTo>
                <a:close/>
                <a:moveTo>
                  <a:pt x="14288" y="7592"/>
                </a:moveTo>
                <a:lnTo>
                  <a:pt x="14288" y="7592"/>
                </a:lnTo>
                <a:cubicBezTo>
                  <a:pt x="14310" y="7592"/>
                  <a:pt x="14328" y="7610"/>
                  <a:pt x="14328" y="7632"/>
                </a:cubicBezTo>
                <a:cubicBezTo>
                  <a:pt x="14328" y="7655"/>
                  <a:pt x="14310" y="7672"/>
                  <a:pt x="14288" y="7672"/>
                </a:cubicBezTo>
                <a:lnTo>
                  <a:pt x="14288" y="7672"/>
                </a:lnTo>
                <a:cubicBezTo>
                  <a:pt x="14265" y="7672"/>
                  <a:pt x="14248" y="7655"/>
                  <a:pt x="14248" y="7632"/>
                </a:cubicBezTo>
                <a:cubicBezTo>
                  <a:pt x="14248" y="7610"/>
                  <a:pt x="14265" y="7592"/>
                  <a:pt x="14288" y="7592"/>
                </a:cubicBezTo>
                <a:close/>
                <a:moveTo>
                  <a:pt x="14448" y="7592"/>
                </a:moveTo>
                <a:lnTo>
                  <a:pt x="14448" y="7592"/>
                </a:lnTo>
                <a:cubicBezTo>
                  <a:pt x="14470" y="7592"/>
                  <a:pt x="14488" y="7610"/>
                  <a:pt x="14488" y="7632"/>
                </a:cubicBezTo>
                <a:cubicBezTo>
                  <a:pt x="14488" y="7655"/>
                  <a:pt x="14470" y="7672"/>
                  <a:pt x="14448" y="7672"/>
                </a:cubicBezTo>
                <a:lnTo>
                  <a:pt x="14448" y="7672"/>
                </a:lnTo>
                <a:cubicBezTo>
                  <a:pt x="14426" y="7672"/>
                  <a:pt x="14408" y="7655"/>
                  <a:pt x="14408" y="7632"/>
                </a:cubicBezTo>
                <a:cubicBezTo>
                  <a:pt x="14408" y="7610"/>
                  <a:pt x="14426" y="7592"/>
                  <a:pt x="14448" y="7592"/>
                </a:cubicBezTo>
                <a:close/>
                <a:moveTo>
                  <a:pt x="14608" y="7592"/>
                </a:moveTo>
                <a:lnTo>
                  <a:pt x="14608" y="7592"/>
                </a:lnTo>
                <a:cubicBezTo>
                  <a:pt x="14630" y="7592"/>
                  <a:pt x="14648" y="7610"/>
                  <a:pt x="14648" y="7632"/>
                </a:cubicBezTo>
                <a:cubicBezTo>
                  <a:pt x="14648" y="7655"/>
                  <a:pt x="14630" y="7672"/>
                  <a:pt x="14608" y="7672"/>
                </a:cubicBezTo>
                <a:lnTo>
                  <a:pt x="14608" y="7672"/>
                </a:lnTo>
                <a:cubicBezTo>
                  <a:pt x="14586" y="7672"/>
                  <a:pt x="14568" y="7655"/>
                  <a:pt x="14568" y="7632"/>
                </a:cubicBezTo>
                <a:cubicBezTo>
                  <a:pt x="14568" y="7610"/>
                  <a:pt x="14586" y="7592"/>
                  <a:pt x="14608" y="7592"/>
                </a:cubicBezTo>
                <a:close/>
                <a:moveTo>
                  <a:pt x="14768" y="7592"/>
                </a:moveTo>
                <a:lnTo>
                  <a:pt x="14768" y="7592"/>
                </a:lnTo>
                <a:cubicBezTo>
                  <a:pt x="14790" y="7592"/>
                  <a:pt x="14808" y="7610"/>
                  <a:pt x="14808" y="7632"/>
                </a:cubicBezTo>
                <a:cubicBezTo>
                  <a:pt x="14808" y="7655"/>
                  <a:pt x="14790" y="7672"/>
                  <a:pt x="14768" y="7672"/>
                </a:cubicBezTo>
                <a:lnTo>
                  <a:pt x="14768" y="7672"/>
                </a:lnTo>
                <a:cubicBezTo>
                  <a:pt x="14746" y="7672"/>
                  <a:pt x="14728" y="7655"/>
                  <a:pt x="14728" y="7632"/>
                </a:cubicBezTo>
                <a:cubicBezTo>
                  <a:pt x="14728" y="7610"/>
                  <a:pt x="14746" y="7592"/>
                  <a:pt x="14768" y="7592"/>
                </a:cubicBezTo>
                <a:close/>
                <a:moveTo>
                  <a:pt x="14928" y="7592"/>
                </a:moveTo>
                <a:lnTo>
                  <a:pt x="14928" y="7592"/>
                </a:lnTo>
                <a:cubicBezTo>
                  <a:pt x="14950" y="7592"/>
                  <a:pt x="14968" y="7610"/>
                  <a:pt x="14968" y="7632"/>
                </a:cubicBezTo>
                <a:cubicBezTo>
                  <a:pt x="14968" y="7655"/>
                  <a:pt x="14950" y="7672"/>
                  <a:pt x="14928" y="7672"/>
                </a:cubicBezTo>
                <a:lnTo>
                  <a:pt x="14928" y="7672"/>
                </a:lnTo>
                <a:cubicBezTo>
                  <a:pt x="14906" y="7672"/>
                  <a:pt x="14888" y="7655"/>
                  <a:pt x="14888" y="7632"/>
                </a:cubicBezTo>
                <a:cubicBezTo>
                  <a:pt x="14888" y="7610"/>
                  <a:pt x="14906" y="7592"/>
                  <a:pt x="14928" y="7592"/>
                </a:cubicBezTo>
                <a:close/>
                <a:moveTo>
                  <a:pt x="15088" y="7592"/>
                </a:moveTo>
                <a:lnTo>
                  <a:pt x="15088" y="7592"/>
                </a:lnTo>
                <a:cubicBezTo>
                  <a:pt x="15110" y="7592"/>
                  <a:pt x="15128" y="7610"/>
                  <a:pt x="15128" y="7632"/>
                </a:cubicBezTo>
                <a:cubicBezTo>
                  <a:pt x="15128" y="7655"/>
                  <a:pt x="15110" y="7672"/>
                  <a:pt x="15088" y="7672"/>
                </a:cubicBezTo>
                <a:lnTo>
                  <a:pt x="15088" y="7672"/>
                </a:lnTo>
                <a:cubicBezTo>
                  <a:pt x="15066" y="7672"/>
                  <a:pt x="15048" y="7655"/>
                  <a:pt x="15048" y="7632"/>
                </a:cubicBezTo>
                <a:cubicBezTo>
                  <a:pt x="15048" y="7610"/>
                  <a:pt x="15066" y="7592"/>
                  <a:pt x="15088" y="7592"/>
                </a:cubicBezTo>
                <a:close/>
                <a:moveTo>
                  <a:pt x="15248" y="7592"/>
                </a:moveTo>
                <a:lnTo>
                  <a:pt x="15248" y="7592"/>
                </a:lnTo>
                <a:cubicBezTo>
                  <a:pt x="15270" y="7592"/>
                  <a:pt x="15288" y="7610"/>
                  <a:pt x="15288" y="7632"/>
                </a:cubicBezTo>
                <a:cubicBezTo>
                  <a:pt x="15288" y="7655"/>
                  <a:pt x="15270" y="7672"/>
                  <a:pt x="15248" y="7672"/>
                </a:cubicBezTo>
                <a:lnTo>
                  <a:pt x="15248" y="7672"/>
                </a:lnTo>
                <a:cubicBezTo>
                  <a:pt x="15226" y="7672"/>
                  <a:pt x="15208" y="7655"/>
                  <a:pt x="15208" y="7632"/>
                </a:cubicBezTo>
                <a:cubicBezTo>
                  <a:pt x="15208" y="7610"/>
                  <a:pt x="15226" y="7592"/>
                  <a:pt x="15248" y="7592"/>
                </a:cubicBezTo>
                <a:close/>
                <a:moveTo>
                  <a:pt x="15408" y="7592"/>
                </a:moveTo>
                <a:lnTo>
                  <a:pt x="15408" y="7592"/>
                </a:lnTo>
                <a:cubicBezTo>
                  <a:pt x="15430" y="7592"/>
                  <a:pt x="15448" y="7610"/>
                  <a:pt x="15448" y="7632"/>
                </a:cubicBezTo>
                <a:cubicBezTo>
                  <a:pt x="15448" y="7655"/>
                  <a:pt x="15430" y="7672"/>
                  <a:pt x="15408" y="7672"/>
                </a:cubicBezTo>
                <a:lnTo>
                  <a:pt x="15408" y="7672"/>
                </a:lnTo>
                <a:cubicBezTo>
                  <a:pt x="15386" y="7672"/>
                  <a:pt x="15368" y="7655"/>
                  <a:pt x="15368" y="7632"/>
                </a:cubicBezTo>
                <a:cubicBezTo>
                  <a:pt x="15368" y="7610"/>
                  <a:pt x="15386" y="7592"/>
                  <a:pt x="15408" y="7592"/>
                </a:cubicBezTo>
                <a:close/>
                <a:moveTo>
                  <a:pt x="15568" y="7592"/>
                </a:moveTo>
                <a:lnTo>
                  <a:pt x="15568" y="7592"/>
                </a:lnTo>
                <a:cubicBezTo>
                  <a:pt x="15590" y="7592"/>
                  <a:pt x="15608" y="7610"/>
                  <a:pt x="15608" y="7632"/>
                </a:cubicBezTo>
                <a:cubicBezTo>
                  <a:pt x="15608" y="7655"/>
                  <a:pt x="15590" y="7672"/>
                  <a:pt x="15568" y="7672"/>
                </a:cubicBezTo>
                <a:lnTo>
                  <a:pt x="15568" y="7672"/>
                </a:lnTo>
                <a:cubicBezTo>
                  <a:pt x="15546" y="7672"/>
                  <a:pt x="15528" y="7655"/>
                  <a:pt x="15528" y="7632"/>
                </a:cubicBezTo>
                <a:cubicBezTo>
                  <a:pt x="15528" y="7610"/>
                  <a:pt x="15546" y="7592"/>
                  <a:pt x="15568" y="7592"/>
                </a:cubicBezTo>
                <a:close/>
                <a:moveTo>
                  <a:pt x="15728" y="7592"/>
                </a:moveTo>
                <a:lnTo>
                  <a:pt x="15728" y="7592"/>
                </a:lnTo>
                <a:cubicBezTo>
                  <a:pt x="15750" y="7592"/>
                  <a:pt x="15768" y="7610"/>
                  <a:pt x="15768" y="7632"/>
                </a:cubicBezTo>
                <a:cubicBezTo>
                  <a:pt x="15768" y="7655"/>
                  <a:pt x="15750" y="7672"/>
                  <a:pt x="15728" y="7672"/>
                </a:cubicBezTo>
                <a:lnTo>
                  <a:pt x="15728" y="7672"/>
                </a:lnTo>
                <a:cubicBezTo>
                  <a:pt x="15706" y="7672"/>
                  <a:pt x="15688" y="7655"/>
                  <a:pt x="15688" y="7632"/>
                </a:cubicBezTo>
                <a:cubicBezTo>
                  <a:pt x="15688" y="7610"/>
                  <a:pt x="15706" y="7592"/>
                  <a:pt x="15728" y="7592"/>
                </a:cubicBezTo>
                <a:close/>
                <a:moveTo>
                  <a:pt x="15888" y="7592"/>
                </a:moveTo>
                <a:lnTo>
                  <a:pt x="15888" y="7592"/>
                </a:lnTo>
                <a:cubicBezTo>
                  <a:pt x="15911" y="7592"/>
                  <a:pt x="15928" y="7610"/>
                  <a:pt x="15928" y="7632"/>
                </a:cubicBezTo>
                <a:cubicBezTo>
                  <a:pt x="15928" y="7655"/>
                  <a:pt x="15911" y="7672"/>
                  <a:pt x="15888" y="7672"/>
                </a:cubicBezTo>
                <a:lnTo>
                  <a:pt x="15888" y="7672"/>
                </a:lnTo>
                <a:cubicBezTo>
                  <a:pt x="15866" y="7672"/>
                  <a:pt x="15848" y="7655"/>
                  <a:pt x="15848" y="7632"/>
                </a:cubicBezTo>
                <a:cubicBezTo>
                  <a:pt x="15848" y="7610"/>
                  <a:pt x="15866" y="7592"/>
                  <a:pt x="15888" y="7592"/>
                </a:cubicBezTo>
                <a:close/>
                <a:moveTo>
                  <a:pt x="16048" y="7592"/>
                </a:moveTo>
                <a:lnTo>
                  <a:pt x="16049" y="7592"/>
                </a:lnTo>
                <a:cubicBezTo>
                  <a:pt x="16071" y="7592"/>
                  <a:pt x="16089" y="7610"/>
                  <a:pt x="16089" y="7632"/>
                </a:cubicBezTo>
                <a:cubicBezTo>
                  <a:pt x="16089" y="7655"/>
                  <a:pt x="16071" y="7672"/>
                  <a:pt x="16049" y="7672"/>
                </a:cubicBezTo>
                <a:lnTo>
                  <a:pt x="16048" y="7672"/>
                </a:lnTo>
                <a:cubicBezTo>
                  <a:pt x="16026" y="7672"/>
                  <a:pt x="16008" y="7655"/>
                  <a:pt x="16008" y="7632"/>
                </a:cubicBezTo>
                <a:cubicBezTo>
                  <a:pt x="16008" y="7610"/>
                  <a:pt x="16026" y="7592"/>
                  <a:pt x="16048" y="7592"/>
                </a:cubicBezTo>
                <a:close/>
                <a:moveTo>
                  <a:pt x="16209" y="7592"/>
                </a:moveTo>
                <a:lnTo>
                  <a:pt x="16209" y="7592"/>
                </a:lnTo>
                <a:cubicBezTo>
                  <a:pt x="16231" y="7592"/>
                  <a:pt x="16249" y="7610"/>
                  <a:pt x="16249" y="7632"/>
                </a:cubicBezTo>
                <a:cubicBezTo>
                  <a:pt x="16249" y="7655"/>
                  <a:pt x="16231" y="7672"/>
                  <a:pt x="16209" y="7672"/>
                </a:cubicBezTo>
                <a:lnTo>
                  <a:pt x="16209" y="7672"/>
                </a:lnTo>
                <a:cubicBezTo>
                  <a:pt x="16186" y="7672"/>
                  <a:pt x="16169" y="7655"/>
                  <a:pt x="16169" y="7632"/>
                </a:cubicBezTo>
                <a:cubicBezTo>
                  <a:pt x="16169" y="7610"/>
                  <a:pt x="16186" y="7592"/>
                  <a:pt x="16209" y="7592"/>
                </a:cubicBezTo>
                <a:close/>
                <a:moveTo>
                  <a:pt x="40" y="5696"/>
                </a:moveTo>
                <a:lnTo>
                  <a:pt x="41" y="5696"/>
                </a:lnTo>
                <a:cubicBezTo>
                  <a:pt x="63" y="5696"/>
                  <a:pt x="81" y="5714"/>
                  <a:pt x="81" y="5736"/>
                </a:cubicBezTo>
                <a:cubicBezTo>
                  <a:pt x="81" y="5759"/>
                  <a:pt x="63" y="5776"/>
                  <a:pt x="41" y="5776"/>
                </a:cubicBezTo>
                <a:lnTo>
                  <a:pt x="40" y="5776"/>
                </a:lnTo>
                <a:cubicBezTo>
                  <a:pt x="18" y="5776"/>
                  <a:pt x="0" y="5759"/>
                  <a:pt x="0" y="5736"/>
                </a:cubicBezTo>
                <a:cubicBezTo>
                  <a:pt x="0" y="5714"/>
                  <a:pt x="18" y="5696"/>
                  <a:pt x="40" y="5696"/>
                </a:cubicBezTo>
                <a:close/>
                <a:moveTo>
                  <a:pt x="201" y="5696"/>
                </a:moveTo>
                <a:lnTo>
                  <a:pt x="201" y="5696"/>
                </a:lnTo>
                <a:cubicBezTo>
                  <a:pt x="223" y="5696"/>
                  <a:pt x="241" y="5714"/>
                  <a:pt x="241" y="5736"/>
                </a:cubicBezTo>
                <a:cubicBezTo>
                  <a:pt x="241" y="5759"/>
                  <a:pt x="223" y="5776"/>
                  <a:pt x="201" y="5776"/>
                </a:cubicBezTo>
                <a:lnTo>
                  <a:pt x="201" y="5776"/>
                </a:lnTo>
                <a:cubicBezTo>
                  <a:pt x="178" y="5776"/>
                  <a:pt x="161" y="5759"/>
                  <a:pt x="161" y="5736"/>
                </a:cubicBezTo>
                <a:cubicBezTo>
                  <a:pt x="161" y="5714"/>
                  <a:pt x="178" y="5696"/>
                  <a:pt x="201" y="5696"/>
                </a:cubicBezTo>
                <a:close/>
                <a:moveTo>
                  <a:pt x="361" y="5696"/>
                </a:moveTo>
                <a:lnTo>
                  <a:pt x="361" y="5696"/>
                </a:lnTo>
                <a:cubicBezTo>
                  <a:pt x="383" y="5696"/>
                  <a:pt x="401" y="5714"/>
                  <a:pt x="401" y="5736"/>
                </a:cubicBezTo>
                <a:cubicBezTo>
                  <a:pt x="401" y="5759"/>
                  <a:pt x="383" y="5776"/>
                  <a:pt x="361" y="5776"/>
                </a:cubicBezTo>
                <a:lnTo>
                  <a:pt x="361" y="5776"/>
                </a:lnTo>
                <a:cubicBezTo>
                  <a:pt x="339" y="5776"/>
                  <a:pt x="321" y="5759"/>
                  <a:pt x="321" y="5736"/>
                </a:cubicBezTo>
                <a:cubicBezTo>
                  <a:pt x="321" y="5714"/>
                  <a:pt x="339" y="5696"/>
                  <a:pt x="361" y="5696"/>
                </a:cubicBezTo>
                <a:close/>
                <a:moveTo>
                  <a:pt x="521" y="5696"/>
                </a:moveTo>
                <a:lnTo>
                  <a:pt x="521" y="5696"/>
                </a:lnTo>
                <a:cubicBezTo>
                  <a:pt x="543" y="5696"/>
                  <a:pt x="561" y="5714"/>
                  <a:pt x="561" y="5736"/>
                </a:cubicBezTo>
                <a:cubicBezTo>
                  <a:pt x="561" y="5759"/>
                  <a:pt x="543" y="5776"/>
                  <a:pt x="521" y="5776"/>
                </a:cubicBezTo>
                <a:lnTo>
                  <a:pt x="521" y="5776"/>
                </a:lnTo>
                <a:cubicBezTo>
                  <a:pt x="499" y="5776"/>
                  <a:pt x="481" y="5759"/>
                  <a:pt x="481" y="5736"/>
                </a:cubicBezTo>
                <a:cubicBezTo>
                  <a:pt x="481" y="5714"/>
                  <a:pt x="499" y="5696"/>
                  <a:pt x="521" y="5696"/>
                </a:cubicBezTo>
                <a:close/>
                <a:moveTo>
                  <a:pt x="681" y="5696"/>
                </a:moveTo>
                <a:lnTo>
                  <a:pt x="681" y="5696"/>
                </a:lnTo>
                <a:cubicBezTo>
                  <a:pt x="703" y="5696"/>
                  <a:pt x="721" y="5714"/>
                  <a:pt x="721" y="5736"/>
                </a:cubicBezTo>
                <a:cubicBezTo>
                  <a:pt x="721" y="5759"/>
                  <a:pt x="703" y="5776"/>
                  <a:pt x="681" y="5776"/>
                </a:cubicBezTo>
                <a:lnTo>
                  <a:pt x="681" y="5776"/>
                </a:lnTo>
                <a:cubicBezTo>
                  <a:pt x="659" y="5776"/>
                  <a:pt x="641" y="5759"/>
                  <a:pt x="641" y="5736"/>
                </a:cubicBezTo>
                <a:cubicBezTo>
                  <a:pt x="641" y="5714"/>
                  <a:pt x="659" y="5696"/>
                  <a:pt x="681" y="5696"/>
                </a:cubicBezTo>
                <a:close/>
                <a:moveTo>
                  <a:pt x="841" y="5696"/>
                </a:moveTo>
                <a:lnTo>
                  <a:pt x="841" y="5696"/>
                </a:lnTo>
                <a:cubicBezTo>
                  <a:pt x="863" y="5696"/>
                  <a:pt x="881" y="5714"/>
                  <a:pt x="881" y="5736"/>
                </a:cubicBezTo>
                <a:cubicBezTo>
                  <a:pt x="881" y="5759"/>
                  <a:pt x="863" y="5776"/>
                  <a:pt x="841" y="5776"/>
                </a:cubicBezTo>
                <a:lnTo>
                  <a:pt x="841" y="5776"/>
                </a:lnTo>
                <a:cubicBezTo>
                  <a:pt x="819" y="5776"/>
                  <a:pt x="801" y="5759"/>
                  <a:pt x="801" y="5736"/>
                </a:cubicBezTo>
                <a:cubicBezTo>
                  <a:pt x="801" y="5714"/>
                  <a:pt x="819" y="5696"/>
                  <a:pt x="841" y="5696"/>
                </a:cubicBezTo>
                <a:close/>
                <a:moveTo>
                  <a:pt x="1001" y="5696"/>
                </a:moveTo>
                <a:lnTo>
                  <a:pt x="1001" y="5696"/>
                </a:lnTo>
                <a:cubicBezTo>
                  <a:pt x="1023" y="5696"/>
                  <a:pt x="1041" y="5714"/>
                  <a:pt x="1041" y="5736"/>
                </a:cubicBezTo>
                <a:cubicBezTo>
                  <a:pt x="1041" y="5759"/>
                  <a:pt x="1023" y="5776"/>
                  <a:pt x="1001" y="5776"/>
                </a:cubicBezTo>
                <a:lnTo>
                  <a:pt x="1001" y="5776"/>
                </a:lnTo>
                <a:cubicBezTo>
                  <a:pt x="979" y="5776"/>
                  <a:pt x="961" y="5759"/>
                  <a:pt x="961" y="5736"/>
                </a:cubicBezTo>
                <a:cubicBezTo>
                  <a:pt x="961" y="5714"/>
                  <a:pt x="979" y="5696"/>
                  <a:pt x="1001" y="5696"/>
                </a:cubicBezTo>
                <a:close/>
                <a:moveTo>
                  <a:pt x="1161" y="5696"/>
                </a:moveTo>
                <a:lnTo>
                  <a:pt x="1161" y="5696"/>
                </a:lnTo>
                <a:cubicBezTo>
                  <a:pt x="1183" y="5696"/>
                  <a:pt x="1201" y="5714"/>
                  <a:pt x="1201" y="5736"/>
                </a:cubicBezTo>
                <a:cubicBezTo>
                  <a:pt x="1201" y="5759"/>
                  <a:pt x="1183" y="5776"/>
                  <a:pt x="1161" y="5776"/>
                </a:cubicBezTo>
                <a:lnTo>
                  <a:pt x="1161" y="5776"/>
                </a:lnTo>
                <a:cubicBezTo>
                  <a:pt x="1139" y="5776"/>
                  <a:pt x="1121" y="5759"/>
                  <a:pt x="1121" y="5736"/>
                </a:cubicBezTo>
                <a:cubicBezTo>
                  <a:pt x="1121" y="5714"/>
                  <a:pt x="1139" y="5696"/>
                  <a:pt x="1161" y="5696"/>
                </a:cubicBezTo>
                <a:close/>
                <a:moveTo>
                  <a:pt x="1321" y="5696"/>
                </a:moveTo>
                <a:lnTo>
                  <a:pt x="1321" y="5696"/>
                </a:lnTo>
                <a:cubicBezTo>
                  <a:pt x="1343" y="5696"/>
                  <a:pt x="1361" y="5714"/>
                  <a:pt x="1361" y="5736"/>
                </a:cubicBezTo>
                <a:cubicBezTo>
                  <a:pt x="1361" y="5759"/>
                  <a:pt x="1343" y="5776"/>
                  <a:pt x="1321" y="5776"/>
                </a:cubicBezTo>
                <a:lnTo>
                  <a:pt x="1321" y="5776"/>
                </a:lnTo>
                <a:cubicBezTo>
                  <a:pt x="1299" y="5776"/>
                  <a:pt x="1281" y="5759"/>
                  <a:pt x="1281" y="5736"/>
                </a:cubicBezTo>
                <a:cubicBezTo>
                  <a:pt x="1281" y="5714"/>
                  <a:pt x="1299" y="5696"/>
                  <a:pt x="1321" y="5696"/>
                </a:cubicBezTo>
                <a:close/>
                <a:moveTo>
                  <a:pt x="1481" y="5696"/>
                </a:moveTo>
                <a:lnTo>
                  <a:pt x="1481" y="5696"/>
                </a:lnTo>
                <a:cubicBezTo>
                  <a:pt x="1503" y="5696"/>
                  <a:pt x="1521" y="5714"/>
                  <a:pt x="1521" y="5736"/>
                </a:cubicBezTo>
                <a:cubicBezTo>
                  <a:pt x="1521" y="5759"/>
                  <a:pt x="1503" y="5776"/>
                  <a:pt x="1481" y="5776"/>
                </a:cubicBezTo>
                <a:lnTo>
                  <a:pt x="1481" y="5776"/>
                </a:lnTo>
                <a:cubicBezTo>
                  <a:pt x="1459" y="5776"/>
                  <a:pt x="1441" y="5759"/>
                  <a:pt x="1441" y="5736"/>
                </a:cubicBezTo>
                <a:cubicBezTo>
                  <a:pt x="1441" y="5714"/>
                  <a:pt x="1459" y="5696"/>
                  <a:pt x="1481" y="5696"/>
                </a:cubicBezTo>
                <a:close/>
                <a:moveTo>
                  <a:pt x="1641" y="5696"/>
                </a:moveTo>
                <a:lnTo>
                  <a:pt x="1641" y="5696"/>
                </a:lnTo>
                <a:cubicBezTo>
                  <a:pt x="1663" y="5696"/>
                  <a:pt x="1681" y="5714"/>
                  <a:pt x="1681" y="5736"/>
                </a:cubicBezTo>
                <a:cubicBezTo>
                  <a:pt x="1681" y="5759"/>
                  <a:pt x="1663" y="5776"/>
                  <a:pt x="1641" y="5776"/>
                </a:cubicBezTo>
                <a:lnTo>
                  <a:pt x="1641" y="5776"/>
                </a:lnTo>
                <a:cubicBezTo>
                  <a:pt x="1619" y="5776"/>
                  <a:pt x="1601" y="5759"/>
                  <a:pt x="1601" y="5736"/>
                </a:cubicBezTo>
                <a:cubicBezTo>
                  <a:pt x="1601" y="5714"/>
                  <a:pt x="1619" y="5696"/>
                  <a:pt x="1641" y="5696"/>
                </a:cubicBezTo>
                <a:close/>
                <a:moveTo>
                  <a:pt x="1801" y="5696"/>
                </a:moveTo>
                <a:lnTo>
                  <a:pt x="1801" y="5696"/>
                </a:lnTo>
                <a:cubicBezTo>
                  <a:pt x="1824" y="5696"/>
                  <a:pt x="1841" y="5714"/>
                  <a:pt x="1841" y="5736"/>
                </a:cubicBezTo>
                <a:cubicBezTo>
                  <a:pt x="1841" y="5759"/>
                  <a:pt x="1824" y="5776"/>
                  <a:pt x="1801" y="5776"/>
                </a:cubicBezTo>
                <a:lnTo>
                  <a:pt x="1801" y="5776"/>
                </a:lnTo>
                <a:cubicBezTo>
                  <a:pt x="1779" y="5776"/>
                  <a:pt x="1761" y="5759"/>
                  <a:pt x="1761" y="5736"/>
                </a:cubicBezTo>
                <a:cubicBezTo>
                  <a:pt x="1761" y="5714"/>
                  <a:pt x="1779" y="5696"/>
                  <a:pt x="1801" y="5696"/>
                </a:cubicBezTo>
                <a:close/>
                <a:moveTo>
                  <a:pt x="1961" y="5696"/>
                </a:moveTo>
                <a:lnTo>
                  <a:pt x="1962" y="5696"/>
                </a:lnTo>
                <a:cubicBezTo>
                  <a:pt x="1984" y="5696"/>
                  <a:pt x="2002" y="5714"/>
                  <a:pt x="2002" y="5736"/>
                </a:cubicBezTo>
                <a:cubicBezTo>
                  <a:pt x="2002" y="5759"/>
                  <a:pt x="1984" y="5776"/>
                  <a:pt x="1962" y="5776"/>
                </a:cubicBezTo>
                <a:lnTo>
                  <a:pt x="1961" y="5776"/>
                </a:lnTo>
                <a:cubicBezTo>
                  <a:pt x="1939" y="5776"/>
                  <a:pt x="1921" y="5759"/>
                  <a:pt x="1921" y="5736"/>
                </a:cubicBezTo>
                <a:cubicBezTo>
                  <a:pt x="1921" y="5714"/>
                  <a:pt x="1939" y="5696"/>
                  <a:pt x="1961" y="5696"/>
                </a:cubicBezTo>
                <a:close/>
                <a:moveTo>
                  <a:pt x="2122" y="5696"/>
                </a:moveTo>
                <a:lnTo>
                  <a:pt x="2122" y="5696"/>
                </a:lnTo>
                <a:cubicBezTo>
                  <a:pt x="2144" y="5696"/>
                  <a:pt x="2162" y="5714"/>
                  <a:pt x="2162" y="5736"/>
                </a:cubicBezTo>
                <a:cubicBezTo>
                  <a:pt x="2162" y="5759"/>
                  <a:pt x="2144" y="5776"/>
                  <a:pt x="2122" y="5776"/>
                </a:cubicBezTo>
                <a:lnTo>
                  <a:pt x="2122" y="5776"/>
                </a:lnTo>
                <a:cubicBezTo>
                  <a:pt x="2099" y="5776"/>
                  <a:pt x="2082" y="5759"/>
                  <a:pt x="2082" y="5736"/>
                </a:cubicBezTo>
                <a:cubicBezTo>
                  <a:pt x="2082" y="5714"/>
                  <a:pt x="2099" y="5696"/>
                  <a:pt x="2122" y="5696"/>
                </a:cubicBezTo>
                <a:close/>
                <a:moveTo>
                  <a:pt x="2282" y="5696"/>
                </a:moveTo>
                <a:lnTo>
                  <a:pt x="2282" y="5696"/>
                </a:lnTo>
                <a:cubicBezTo>
                  <a:pt x="2304" y="5696"/>
                  <a:pt x="2322" y="5714"/>
                  <a:pt x="2322" y="5736"/>
                </a:cubicBezTo>
                <a:cubicBezTo>
                  <a:pt x="2322" y="5759"/>
                  <a:pt x="2304" y="5776"/>
                  <a:pt x="2282" y="5776"/>
                </a:cubicBezTo>
                <a:lnTo>
                  <a:pt x="2282" y="5776"/>
                </a:lnTo>
                <a:cubicBezTo>
                  <a:pt x="2259" y="5776"/>
                  <a:pt x="2242" y="5759"/>
                  <a:pt x="2242" y="5736"/>
                </a:cubicBezTo>
                <a:cubicBezTo>
                  <a:pt x="2242" y="5714"/>
                  <a:pt x="2259" y="5696"/>
                  <a:pt x="2282" y="5696"/>
                </a:cubicBezTo>
                <a:close/>
                <a:moveTo>
                  <a:pt x="2442" y="5696"/>
                </a:moveTo>
                <a:lnTo>
                  <a:pt x="2442" y="5696"/>
                </a:lnTo>
                <a:cubicBezTo>
                  <a:pt x="2464" y="5696"/>
                  <a:pt x="2482" y="5714"/>
                  <a:pt x="2482" y="5736"/>
                </a:cubicBezTo>
                <a:cubicBezTo>
                  <a:pt x="2482" y="5759"/>
                  <a:pt x="2464" y="5776"/>
                  <a:pt x="2442" y="5776"/>
                </a:cubicBezTo>
                <a:lnTo>
                  <a:pt x="2442" y="5776"/>
                </a:lnTo>
                <a:cubicBezTo>
                  <a:pt x="2420" y="5776"/>
                  <a:pt x="2402" y="5759"/>
                  <a:pt x="2402" y="5736"/>
                </a:cubicBezTo>
                <a:cubicBezTo>
                  <a:pt x="2402" y="5714"/>
                  <a:pt x="2420" y="5696"/>
                  <a:pt x="2442" y="5696"/>
                </a:cubicBezTo>
                <a:close/>
                <a:moveTo>
                  <a:pt x="2602" y="5696"/>
                </a:moveTo>
                <a:lnTo>
                  <a:pt x="2602" y="5696"/>
                </a:lnTo>
                <a:cubicBezTo>
                  <a:pt x="2624" y="5696"/>
                  <a:pt x="2642" y="5714"/>
                  <a:pt x="2642" y="5736"/>
                </a:cubicBezTo>
                <a:cubicBezTo>
                  <a:pt x="2642" y="5759"/>
                  <a:pt x="2624" y="5776"/>
                  <a:pt x="2602" y="5776"/>
                </a:cubicBezTo>
                <a:lnTo>
                  <a:pt x="2602" y="5776"/>
                </a:lnTo>
                <a:cubicBezTo>
                  <a:pt x="2580" y="5776"/>
                  <a:pt x="2562" y="5759"/>
                  <a:pt x="2562" y="5736"/>
                </a:cubicBezTo>
                <a:cubicBezTo>
                  <a:pt x="2562" y="5714"/>
                  <a:pt x="2580" y="5696"/>
                  <a:pt x="2602" y="5696"/>
                </a:cubicBezTo>
                <a:close/>
                <a:moveTo>
                  <a:pt x="2762" y="5696"/>
                </a:moveTo>
                <a:lnTo>
                  <a:pt x="2762" y="5696"/>
                </a:lnTo>
                <a:cubicBezTo>
                  <a:pt x="2784" y="5696"/>
                  <a:pt x="2802" y="5714"/>
                  <a:pt x="2802" y="5736"/>
                </a:cubicBezTo>
                <a:cubicBezTo>
                  <a:pt x="2802" y="5759"/>
                  <a:pt x="2784" y="5776"/>
                  <a:pt x="2762" y="5776"/>
                </a:cubicBezTo>
                <a:lnTo>
                  <a:pt x="2762" y="5776"/>
                </a:lnTo>
                <a:cubicBezTo>
                  <a:pt x="2740" y="5776"/>
                  <a:pt x="2722" y="5759"/>
                  <a:pt x="2722" y="5736"/>
                </a:cubicBezTo>
                <a:cubicBezTo>
                  <a:pt x="2722" y="5714"/>
                  <a:pt x="2740" y="5696"/>
                  <a:pt x="2762" y="5696"/>
                </a:cubicBezTo>
                <a:close/>
                <a:moveTo>
                  <a:pt x="2922" y="5696"/>
                </a:moveTo>
                <a:lnTo>
                  <a:pt x="2922" y="5696"/>
                </a:lnTo>
                <a:cubicBezTo>
                  <a:pt x="2944" y="5696"/>
                  <a:pt x="2962" y="5714"/>
                  <a:pt x="2962" y="5736"/>
                </a:cubicBezTo>
                <a:cubicBezTo>
                  <a:pt x="2962" y="5759"/>
                  <a:pt x="2944" y="5776"/>
                  <a:pt x="2922" y="5776"/>
                </a:cubicBezTo>
                <a:lnTo>
                  <a:pt x="2922" y="5776"/>
                </a:lnTo>
                <a:cubicBezTo>
                  <a:pt x="2900" y="5776"/>
                  <a:pt x="2882" y="5759"/>
                  <a:pt x="2882" y="5736"/>
                </a:cubicBezTo>
                <a:cubicBezTo>
                  <a:pt x="2882" y="5714"/>
                  <a:pt x="2900" y="5696"/>
                  <a:pt x="2922" y="5696"/>
                </a:cubicBezTo>
                <a:close/>
                <a:moveTo>
                  <a:pt x="3082" y="5696"/>
                </a:moveTo>
                <a:lnTo>
                  <a:pt x="3082" y="5696"/>
                </a:lnTo>
                <a:cubicBezTo>
                  <a:pt x="3104" y="5696"/>
                  <a:pt x="3122" y="5714"/>
                  <a:pt x="3122" y="5736"/>
                </a:cubicBezTo>
                <a:cubicBezTo>
                  <a:pt x="3122" y="5759"/>
                  <a:pt x="3104" y="5776"/>
                  <a:pt x="3082" y="5776"/>
                </a:cubicBezTo>
                <a:lnTo>
                  <a:pt x="3082" y="5776"/>
                </a:lnTo>
                <a:cubicBezTo>
                  <a:pt x="3060" y="5776"/>
                  <a:pt x="3042" y="5759"/>
                  <a:pt x="3042" y="5736"/>
                </a:cubicBezTo>
                <a:cubicBezTo>
                  <a:pt x="3042" y="5714"/>
                  <a:pt x="3060" y="5696"/>
                  <a:pt x="3082" y="5696"/>
                </a:cubicBezTo>
                <a:close/>
                <a:moveTo>
                  <a:pt x="3242" y="5696"/>
                </a:moveTo>
                <a:lnTo>
                  <a:pt x="3242" y="5696"/>
                </a:lnTo>
                <a:cubicBezTo>
                  <a:pt x="3264" y="5696"/>
                  <a:pt x="3282" y="5714"/>
                  <a:pt x="3282" y="5736"/>
                </a:cubicBezTo>
                <a:cubicBezTo>
                  <a:pt x="3282" y="5759"/>
                  <a:pt x="3264" y="5776"/>
                  <a:pt x="3242" y="5776"/>
                </a:cubicBezTo>
                <a:lnTo>
                  <a:pt x="3242" y="5776"/>
                </a:lnTo>
                <a:cubicBezTo>
                  <a:pt x="3220" y="5776"/>
                  <a:pt x="3202" y="5759"/>
                  <a:pt x="3202" y="5736"/>
                </a:cubicBezTo>
                <a:cubicBezTo>
                  <a:pt x="3202" y="5714"/>
                  <a:pt x="3220" y="5696"/>
                  <a:pt x="3242" y="5696"/>
                </a:cubicBezTo>
                <a:close/>
                <a:moveTo>
                  <a:pt x="3402" y="5696"/>
                </a:moveTo>
                <a:lnTo>
                  <a:pt x="3402" y="5696"/>
                </a:lnTo>
                <a:cubicBezTo>
                  <a:pt x="3424" y="5696"/>
                  <a:pt x="3442" y="5714"/>
                  <a:pt x="3442" y="5736"/>
                </a:cubicBezTo>
                <a:cubicBezTo>
                  <a:pt x="3442" y="5759"/>
                  <a:pt x="3424" y="5776"/>
                  <a:pt x="3402" y="5776"/>
                </a:cubicBezTo>
                <a:lnTo>
                  <a:pt x="3402" y="5776"/>
                </a:lnTo>
                <a:cubicBezTo>
                  <a:pt x="3380" y="5776"/>
                  <a:pt x="3362" y="5759"/>
                  <a:pt x="3362" y="5736"/>
                </a:cubicBezTo>
                <a:cubicBezTo>
                  <a:pt x="3362" y="5714"/>
                  <a:pt x="3380" y="5696"/>
                  <a:pt x="3402" y="5696"/>
                </a:cubicBezTo>
                <a:close/>
                <a:moveTo>
                  <a:pt x="3562" y="5696"/>
                </a:moveTo>
                <a:lnTo>
                  <a:pt x="3562" y="5696"/>
                </a:lnTo>
                <a:cubicBezTo>
                  <a:pt x="3584" y="5696"/>
                  <a:pt x="3602" y="5714"/>
                  <a:pt x="3602" y="5736"/>
                </a:cubicBezTo>
                <a:cubicBezTo>
                  <a:pt x="3602" y="5759"/>
                  <a:pt x="3584" y="5776"/>
                  <a:pt x="3562" y="5776"/>
                </a:cubicBezTo>
                <a:lnTo>
                  <a:pt x="3562" y="5776"/>
                </a:lnTo>
                <a:cubicBezTo>
                  <a:pt x="3540" y="5776"/>
                  <a:pt x="3522" y="5759"/>
                  <a:pt x="3522" y="5736"/>
                </a:cubicBezTo>
                <a:cubicBezTo>
                  <a:pt x="3522" y="5714"/>
                  <a:pt x="3540" y="5696"/>
                  <a:pt x="3562" y="5696"/>
                </a:cubicBezTo>
                <a:close/>
                <a:moveTo>
                  <a:pt x="3722" y="5696"/>
                </a:moveTo>
                <a:lnTo>
                  <a:pt x="3722" y="5696"/>
                </a:lnTo>
                <a:cubicBezTo>
                  <a:pt x="3744" y="5696"/>
                  <a:pt x="3762" y="5714"/>
                  <a:pt x="3762" y="5736"/>
                </a:cubicBezTo>
                <a:cubicBezTo>
                  <a:pt x="3762" y="5759"/>
                  <a:pt x="3744" y="5776"/>
                  <a:pt x="3722" y="5776"/>
                </a:cubicBezTo>
                <a:lnTo>
                  <a:pt x="3722" y="5776"/>
                </a:lnTo>
                <a:cubicBezTo>
                  <a:pt x="3700" y="5776"/>
                  <a:pt x="3682" y="5759"/>
                  <a:pt x="3682" y="5736"/>
                </a:cubicBezTo>
                <a:cubicBezTo>
                  <a:pt x="3682" y="5714"/>
                  <a:pt x="3700" y="5696"/>
                  <a:pt x="3722" y="5696"/>
                </a:cubicBezTo>
                <a:close/>
                <a:moveTo>
                  <a:pt x="3882" y="5696"/>
                </a:moveTo>
                <a:lnTo>
                  <a:pt x="3882" y="5696"/>
                </a:lnTo>
                <a:cubicBezTo>
                  <a:pt x="3905" y="5696"/>
                  <a:pt x="3922" y="5714"/>
                  <a:pt x="3922" y="5736"/>
                </a:cubicBezTo>
                <a:cubicBezTo>
                  <a:pt x="3922" y="5759"/>
                  <a:pt x="3905" y="5776"/>
                  <a:pt x="3882" y="5776"/>
                </a:cubicBezTo>
                <a:lnTo>
                  <a:pt x="3882" y="5776"/>
                </a:lnTo>
                <a:cubicBezTo>
                  <a:pt x="3860" y="5776"/>
                  <a:pt x="3842" y="5759"/>
                  <a:pt x="3842" y="5736"/>
                </a:cubicBezTo>
                <a:cubicBezTo>
                  <a:pt x="3842" y="5714"/>
                  <a:pt x="3860" y="5696"/>
                  <a:pt x="3882" y="5696"/>
                </a:cubicBezTo>
                <a:close/>
                <a:moveTo>
                  <a:pt x="4042" y="5696"/>
                </a:moveTo>
                <a:lnTo>
                  <a:pt x="4043" y="5696"/>
                </a:lnTo>
                <a:cubicBezTo>
                  <a:pt x="4065" y="5696"/>
                  <a:pt x="4083" y="5714"/>
                  <a:pt x="4083" y="5736"/>
                </a:cubicBezTo>
                <a:cubicBezTo>
                  <a:pt x="4083" y="5759"/>
                  <a:pt x="4065" y="5776"/>
                  <a:pt x="4043" y="5776"/>
                </a:cubicBezTo>
                <a:lnTo>
                  <a:pt x="4042" y="5776"/>
                </a:lnTo>
                <a:cubicBezTo>
                  <a:pt x="4020" y="5776"/>
                  <a:pt x="4002" y="5759"/>
                  <a:pt x="4002" y="5736"/>
                </a:cubicBezTo>
                <a:cubicBezTo>
                  <a:pt x="4002" y="5714"/>
                  <a:pt x="4020" y="5696"/>
                  <a:pt x="4042" y="5696"/>
                </a:cubicBezTo>
                <a:close/>
                <a:moveTo>
                  <a:pt x="4203" y="5696"/>
                </a:moveTo>
                <a:lnTo>
                  <a:pt x="4203" y="5696"/>
                </a:lnTo>
                <a:cubicBezTo>
                  <a:pt x="4225" y="5696"/>
                  <a:pt x="4243" y="5714"/>
                  <a:pt x="4243" y="5736"/>
                </a:cubicBezTo>
                <a:cubicBezTo>
                  <a:pt x="4243" y="5759"/>
                  <a:pt x="4225" y="5776"/>
                  <a:pt x="4203" y="5776"/>
                </a:cubicBezTo>
                <a:lnTo>
                  <a:pt x="4203" y="5776"/>
                </a:lnTo>
                <a:cubicBezTo>
                  <a:pt x="4180" y="5776"/>
                  <a:pt x="4163" y="5759"/>
                  <a:pt x="4163" y="5736"/>
                </a:cubicBezTo>
                <a:cubicBezTo>
                  <a:pt x="4163" y="5714"/>
                  <a:pt x="4180" y="5696"/>
                  <a:pt x="4203" y="5696"/>
                </a:cubicBezTo>
                <a:close/>
                <a:moveTo>
                  <a:pt x="4363" y="5696"/>
                </a:moveTo>
                <a:lnTo>
                  <a:pt x="4363" y="5696"/>
                </a:lnTo>
                <a:cubicBezTo>
                  <a:pt x="4385" y="5696"/>
                  <a:pt x="4403" y="5714"/>
                  <a:pt x="4403" y="5736"/>
                </a:cubicBezTo>
                <a:cubicBezTo>
                  <a:pt x="4403" y="5759"/>
                  <a:pt x="4385" y="5776"/>
                  <a:pt x="4363" y="5776"/>
                </a:cubicBezTo>
                <a:lnTo>
                  <a:pt x="4363" y="5776"/>
                </a:lnTo>
                <a:cubicBezTo>
                  <a:pt x="4341" y="5776"/>
                  <a:pt x="4323" y="5759"/>
                  <a:pt x="4323" y="5736"/>
                </a:cubicBezTo>
                <a:cubicBezTo>
                  <a:pt x="4323" y="5714"/>
                  <a:pt x="4341" y="5696"/>
                  <a:pt x="4363" y="5696"/>
                </a:cubicBezTo>
                <a:close/>
                <a:moveTo>
                  <a:pt x="4523" y="5696"/>
                </a:moveTo>
                <a:lnTo>
                  <a:pt x="4523" y="5696"/>
                </a:lnTo>
                <a:cubicBezTo>
                  <a:pt x="4545" y="5696"/>
                  <a:pt x="4563" y="5714"/>
                  <a:pt x="4563" y="5736"/>
                </a:cubicBezTo>
                <a:cubicBezTo>
                  <a:pt x="4563" y="5759"/>
                  <a:pt x="4545" y="5776"/>
                  <a:pt x="4523" y="5776"/>
                </a:cubicBezTo>
                <a:lnTo>
                  <a:pt x="4523" y="5776"/>
                </a:lnTo>
                <a:cubicBezTo>
                  <a:pt x="4501" y="5776"/>
                  <a:pt x="4483" y="5759"/>
                  <a:pt x="4483" y="5736"/>
                </a:cubicBezTo>
                <a:cubicBezTo>
                  <a:pt x="4483" y="5714"/>
                  <a:pt x="4501" y="5696"/>
                  <a:pt x="4523" y="5696"/>
                </a:cubicBezTo>
                <a:close/>
                <a:moveTo>
                  <a:pt x="4683" y="5696"/>
                </a:moveTo>
                <a:lnTo>
                  <a:pt x="4683" y="5696"/>
                </a:lnTo>
                <a:cubicBezTo>
                  <a:pt x="4705" y="5696"/>
                  <a:pt x="4723" y="5714"/>
                  <a:pt x="4723" y="5736"/>
                </a:cubicBezTo>
                <a:cubicBezTo>
                  <a:pt x="4723" y="5759"/>
                  <a:pt x="4705" y="5776"/>
                  <a:pt x="4683" y="5776"/>
                </a:cubicBezTo>
                <a:lnTo>
                  <a:pt x="4683" y="5776"/>
                </a:lnTo>
                <a:cubicBezTo>
                  <a:pt x="4661" y="5776"/>
                  <a:pt x="4643" y="5759"/>
                  <a:pt x="4643" y="5736"/>
                </a:cubicBezTo>
                <a:cubicBezTo>
                  <a:pt x="4643" y="5714"/>
                  <a:pt x="4661" y="5696"/>
                  <a:pt x="4683" y="5696"/>
                </a:cubicBezTo>
                <a:close/>
                <a:moveTo>
                  <a:pt x="4843" y="5696"/>
                </a:moveTo>
                <a:lnTo>
                  <a:pt x="4843" y="5696"/>
                </a:lnTo>
                <a:cubicBezTo>
                  <a:pt x="4865" y="5696"/>
                  <a:pt x="4883" y="5714"/>
                  <a:pt x="4883" y="5736"/>
                </a:cubicBezTo>
                <a:cubicBezTo>
                  <a:pt x="4883" y="5759"/>
                  <a:pt x="4865" y="5776"/>
                  <a:pt x="4843" y="5776"/>
                </a:cubicBezTo>
                <a:lnTo>
                  <a:pt x="4843" y="5776"/>
                </a:lnTo>
                <a:cubicBezTo>
                  <a:pt x="4821" y="5776"/>
                  <a:pt x="4803" y="5759"/>
                  <a:pt x="4803" y="5736"/>
                </a:cubicBezTo>
                <a:cubicBezTo>
                  <a:pt x="4803" y="5714"/>
                  <a:pt x="4821" y="5696"/>
                  <a:pt x="4843" y="5696"/>
                </a:cubicBezTo>
                <a:close/>
                <a:moveTo>
                  <a:pt x="5003" y="5696"/>
                </a:moveTo>
                <a:lnTo>
                  <a:pt x="5003" y="5696"/>
                </a:lnTo>
                <a:cubicBezTo>
                  <a:pt x="5025" y="5696"/>
                  <a:pt x="5043" y="5714"/>
                  <a:pt x="5043" y="5736"/>
                </a:cubicBezTo>
                <a:cubicBezTo>
                  <a:pt x="5043" y="5759"/>
                  <a:pt x="5025" y="5776"/>
                  <a:pt x="5003" y="5776"/>
                </a:cubicBezTo>
                <a:lnTo>
                  <a:pt x="5003" y="5776"/>
                </a:lnTo>
                <a:cubicBezTo>
                  <a:pt x="4981" y="5776"/>
                  <a:pt x="4963" y="5759"/>
                  <a:pt x="4963" y="5736"/>
                </a:cubicBezTo>
                <a:cubicBezTo>
                  <a:pt x="4963" y="5714"/>
                  <a:pt x="4981" y="5696"/>
                  <a:pt x="5003" y="5696"/>
                </a:cubicBezTo>
                <a:close/>
                <a:moveTo>
                  <a:pt x="5163" y="5696"/>
                </a:moveTo>
                <a:lnTo>
                  <a:pt x="5163" y="5696"/>
                </a:lnTo>
                <a:cubicBezTo>
                  <a:pt x="5185" y="5696"/>
                  <a:pt x="5203" y="5714"/>
                  <a:pt x="5203" y="5736"/>
                </a:cubicBezTo>
                <a:cubicBezTo>
                  <a:pt x="5203" y="5759"/>
                  <a:pt x="5185" y="5776"/>
                  <a:pt x="5163" y="5776"/>
                </a:cubicBezTo>
                <a:lnTo>
                  <a:pt x="5163" y="5776"/>
                </a:lnTo>
                <a:cubicBezTo>
                  <a:pt x="5141" y="5776"/>
                  <a:pt x="5123" y="5759"/>
                  <a:pt x="5123" y="5736"/>
                </a:cubicBezTo>
                <a:cubicBezTo>
                  <a:pt x="5123" y="5714"/>
                  <a:pt x="5141" y="5696"/>
                  <a:pt x="5163" y="5696"/>
                </a:cubicBezTo>
                <a:close/>
                <a:moveTo>
                  <a:pt x="5323" y="5696"/>
                </a:moveTo>
                <a:lnTo>
                  <a:pt x="5323" y="5696"/>
                </a:lnTo>
                <a:cubicBezTo>
                  <a:pt x="5345" y="5696"/>
                  <a:pt x="5363" y="5714"/>
                  <a:pt x="5363" y="5736"/>
                </a:cubicBezTo>
                <a:cubicBezTo>
                  <a:pt x="5363" y="5759"/>
                  <a:pt x="5345" y="5776"/>
                  <a:pt x="5323" y="5776"/>
                </a:cubicBezTo>
                <a:lnTo>
                  <a:pt x="5323" y="5776"/>
                </a:lnTo>
                <a:cubicBezTo>
                  <a:pt x="5301" y="5776"/>
                  <a:pt x="5283" y="5759"/>
                  <a:pt x="5283" y="5736"/>
                </a:cubicBezTo>
                <a:cubicBezTo>
                  <a:pt x="5283" y="5714"/>
                  <a:pt x="5301" y="5696"/>
                  <a:pt x="5323" y="5696"/>
                </a:cubicBezTo>
                <a:close/>
                <a:moveTo>
                  <a:pt x="5483" y="5696"/>
                </a:moveTo>
                <a:lnTo>
                  <a:pt x="5483" y="5696"/>
                </a:lnTo>
                <a:cubicBezTo>
                  <a:pt x="5505" y="5696"/>
                  <a:pt x="5523" y="5714"/>
                  <a:pt x="5523" y="5736"/>
                </a:cubicBezTo>
                <a:cubicBezTo>
                  <a:pt x="5523" y="5759"/>
                  <a:pt x="5505" y="5776"/>
                  <a:pt x="5483" y="5776"/>
                </a:cubicBezTo>
                <a:lnTo>
                  <a:pt x="5483" y="5776"/>
                </a:lnTo>
                <a:cubicBezTo>
                  <a:pt x="5461" y="5776"/>
                  <a:pt x="5443" y="5759"/>
                  <a:pt x="5443" y="5736"/>
                </a:cubicBezTo>
                <a:cubicBezTo>
                  <a:pt x="5443" y="5714"/>
                  <a:pt x="5461" y="5696"/>
                  <a:pt x="5483" y="5696"/>
                </a:cubicBezTo>
                <a:close/>
                <a:moveTo>
                  <a:pt x="5643" y="5696"/>
                </a:moveTo>
                <a:lnTo>
                  <a:pt x="5643" y="5696"/>
                </a:lnTo>
                <a:cubicBezTo>
                  <a:pt x="5665" y="5696"/>
                  <a:pt x="5683" y="5714"/>
                  <a:pt x="5683" y="5736"/>
                </a:cubicBezTo>
                <a:cubicBezTo>
                  <a:pt x="5683" y="5759"/>
                  <a:pt x="5665" y="5776"/>
                  <a:pt x="5643" y="5776"/>
                </a:cubicBezTo>
                <a:lnTo>
                  <a:pt x="5643" y="5776"/>
                </a:lnTo>
                <a:cubicBezTo>
                  <a:pt x="5621" y="5776"/>
                  <a:pt x="5603" y="5759"/>
                  <a:pt x="5603" y="5736"/>
                </a:cubicBezTo>
                <a:cubicBezTo>
                  <a:pt x="5603" y="5714"/>
                  <a:pt x="5621" y="5696"/>
                  <a:pt x="5643" y="5696"/>
                </a:cubicBezTo>
                <a:close/>
                <a:moveTo>
                  <a:pt x="5803" y="5696"/>
                </a:moveTo>
                <a:lnTo>
                  <a:pt x="5803" y="5696"/>
                </a:lnTo>
                <a:cubicBezTo>
                  <a:pt x="5826" y="5696"/>
                  <a:pt x="5843" y="5714"/>
                  <a:pt x="5843" y="5736"/>
                </a:cubicBezTo>
                <a:cubicBezTo>
                  <a:pt x="5843" y="5759"/>
                  <a:pt x="5826" y="5776"/>
                  <a:pt x="5803" y="5776"/>
                </a:cubicBezTo>
                <a:lnTo>
                  <a:pt x="5803" y="5776"/>
                </a:lnTo>
                <a:cubicBezTo>
                  <a:pt x="5781" y="5776"/>
                  <a:pt x="5763" y="5759"/>
                  <a:pt x="5763" y="5736"/>
                </a:cubicBezTo>
                <a:cubicBezTo>
                  <a:pt x="5763" y="5714"/>
                  <a:pt x="5781" y="5696"/>
                  <a:pt x="5803" y="5696"/>
                </a:cubicBezTo>
                <a:close/>
                <a:moveTo>
                  <a:pt x="5963" y="5696"/>
                </a:moveTo>
                <a:lnTo>
                  <a:pt x="5963" y="5696"/>
                </a:lnTo>
                <a:cubicBezTo>
                  <a:pt x="5986" y="5696"/>
                  <a:pt x="6003" y="5714"/>
                  <a:pt x="6003" y="5736"/>
                </a:cubicBezTo>
                <a:cubicBezTo>
                  <a:pt x="6003" y="5759"/>
                  <a:pt x="5986" y="5776"/>
                  <a:pt x="5963" y="5776"/>
                </a:cubicBezTo>
                <a:lnTo>
                  <a:pt x="5963" y="5776"/>
                </a:lnTo>
                <a:cubicBezTo>
                  <a:pt x="5941" y="5776"/>
                  <a:pt x="5923" y="5759"/>
                  <a:pt x="5923" y="5736"/>
                </a:cubicBezTo>
                <a:cubicBezTo>
                  <a:pt x="5923" y="5714"/>
                  <a:pt x="5941" y="5696"/>
                  <a:pt x="5963" y="5696"/>
                </a:cubicBezTo>
                <a:close/>
                <a:moveTo>
                  <a:pt x="6123" y="5696"/>
                </a:moveTo>
                <a:lnTo>
                  <a:pt x="6124" y="5696"/>
                </a:lnTo>
                <a:cubicBezTo>
                  <a:pt x="6146" y="5696"/>
                  <a:pt x="6164" y="5714"/>
                  <a:pt x="6164" y="5736"/>
                </a:cubicBezTo>
                <a:cubicBezTo>
                  <a:pt x="6164" y="5759"/>
                  <a:pt x="6146" y="5776"/>
                  <a:pt x="6124" y="5776"/>
                </a:cubicBezTo>
                <a:lnTo>
                  <a:pt x="6123" y="5776"/>
                </a:lnTo>
                <a:cubicBezTo>
                  <a:pt x="6101" y="5776"/>
                  <a:pt x="6083" y="5759"/>
                  <a:pt x="6083" y="5736"/>
                </a:cubicBezTo>
                <a:cubicBezTo>
                  <a:pt x="6083" y="5714"/>
                  <a:pt x="6101" y="5696"/>
                  <a:pt x="6123" y="5696"/>
                </a:cubicBezTo>
                <a:close/>
                <a:moveTo>
                  <a:pt x="6284" y="5696"/>
                </a:moveTo>
                <a:lnTo>
                  <a:pt x="6284" y="5696"/>
                </a:lnTo>
                <a:cubicBezTo>
                  <a:pt x="6306" y="5696"/>
                  <a:pt x="6324" y="5714"/>
                  <a:pt x="6324" y="5736"/>
                </a:cubicBezTo>
                <a:cubicBezTo>
                  <a:pt x="6324" y="5759"/>
                  <a:pt x="6306" y="5776"/>
                  <a:pt x="6284" y="5776"/>
                </a:cubicBezTo>
                <a:lnTo>
                  <a:pt x="6284" y="5776"/>
                </a:lnTo>
                <a:cubicBezTo>
                  <a:pt x="6261" y="5776"/>
                  <a:pt x="6244" y="5759"/>
                  <a:pt x="6244" y="5736"/>
                </a:cubicBezTo>
                <a:cubicBezTo>
                  <a:pt x="6244" y="5714"/>
                  <a:pt x="6261" y="5696"/>
                  <a:pt x="6284" y="5696"/>
                </a:cubicBezTo>
                <a:close/>
                <a:moveTo>
                  <a:pt x="6444" y="5696"/>
                </a:moveTo>
                <a:lnTo>
                  <a:pt x="6444" y="5696"/>
                </a:lnTo>
                <a:cubicBezTo>
                  <a:pt x="6466" y="5696"/>
                  <a:pt x="6484" y="5714"/>
                  <a:pt x="6484" y="5736"/>
                </a:cubicBezTo>
                <a:cubicBezTo>
                  <a:pt x="6484" y="5759"/>
                  <a:pt x="6466" y="5776"/>
                  <a:pt x="6444" y="5776"/>
                </a:cubicBezTo>
                <a:lnTo>
                  <a:pt x="6444" y="5776"/>
                </a:lnTo>
                <a:cubicBezTo>
                  <a:pt x="6422" y="5776"/>
                  <a:pt x="6404" y="5759"/>
                  <a:pt x="6404" y="5736"/>
                </a:cubicBezTo>
                <a:cubicBezTo>
                  <a:pt x="6404" y="5714"/>
                  <a:pt x="6422" y="5696"/>
                  <a:pt x="6444" y="5696"/>
                </a:cubicBezTo>
                <a:close/>
                <a:moveTo>
                  <a:pt x="6604" y="5696"/>
                </a:moveTo>
                <a:lnTo>
                  <a:pt x="6604" y="5696"/>
                </a:lnTo>
                <a:cubicBezTo>
                  <a:pt x="6626" y="5696"/>
                  <a:pt x="6644" y="5714"/>
                  <a:pt x="6644" y="5736"/>
                </a:cubicBezTo>
                <a:cubicBezTo>
                  <a:pt x="6644" y="5759"/>
                  <a:pt x="6626" y="5776"/>
                  <a:pt x="6604" y="5776"/>
                </a:cubicBezTo>
                <a:lnTo>
                  <a:pt x="6604" y="5776"/>
                </a:lnTo>
                <a:cubicBezTo>
                  <a:pt x="6582" y="5776"/>
                  <a:pt x="6564" y="5759"/>
                  <a:pt x="6564" y="5736"/>
                </a:cubicBezTo>
                <a:cubicBezTo>
                  <a:pt x="6564" y="5714"/>
                  <a:pt x="6582" y="5696"/>
                  <a:pt x="6604" y="5696"/>
                </a:cubicBezTo>
                <a:close/>
                <a:moveTo>
                  <a:pt x="6764" y="5696"/>
                </a:moveTo>
                <a:lnTo>
                  <a:pt x="6764" y="5696"/>
                </a:lnTo>
                <a:cubicBezTo>
                  <a:pt x="6786" y="5696"/>
                  <a:pt x="6804" y="5714"/>
                  <a:pt x="6804" y="5736"/>
                </a:cubicBezTo>
                <a:cubicBezTo>
                  <a:pt x="6804" y="5759"/>
                  <a:pt x="6786" y="5776"/>
                  <a:pt x="6764" y="5776"/>
                </a:cubicBezTo>
                <a:lnTo>
                  <a:pt x="6764" y="5776"/>
                </a:lnTo>
                <a:cubicBezTo>
                  <a:pt x="6742" y="5776"/>
                  <a:pt x="6724" y="5759"/>
                  <a:pt x="6724" y="5736"/>
                </a:cubicBezTo>
                <a:cubicBezTo>
                  <a:pt x="6724" y="5714"/>
                  <a:pt x="6742" y="5696"/>
                  <a:pt x="6764" y="5696"/>
                </a:cubicBezTo>
                <a:close/>
                <a:moveTo>
                  <a:pt x="6924" y="5696"/>
                </a:moveTo>
                <a:lnTo>
                  <a:pt x="6924" y="5696"/>
                </a:lnTo>
                <a:cubicBezTo>
                  <a:pt x="6946" y="5696"/>
                  <a:pt x="6964" y="5714"/>
                  <a:pt x="6964" y="5736"/>
                </a:cubicBezTo>
                <a:cubicBezTo>
                  <a:pt x="6964" y="5759"/>
                  <a:pt x="6946" y="5776"/>
                  <a:pt x="6924" y="5776"/>
                </a:cubicBezTo>
                <a:lnTo>
                  <a:pt x="6924" y="5776"/>
                </a:lnTo>
                <a:cubicBezTo>
                  <a:pt x="6902" y="5776"/>
                  <a:pt x="6884" y="5759"/>
                  <a:pt x="6884" y="5736"/>
                </a:cubicBezTo>
                <a:cubicBezTo>
                  <a:pt x="6884" y="5714"/>
                  <a:pt x="6902" y="5696"/>
                  <a:pt x="6924" y="5696"/>
                </a:cubicBezTo>
                <a:close/>
                <a:moveTo>
                  <a:pt x="7084" y="5696"/>
                </a:moveTo>
                <a:lnTo>
                  <a:pt x="7084" y="5696"/>
                </a:lnTo>
                <a:cubicBezTo>
                  <a:pt x="7106" y="5696"/>
                  <a:pt x="7124" y="5714"/>
                  <a:pt x="7124" y="5736"/>
                </a:cubicBezTo>
                <a:cubicBezTo>
                  <a:pt x="7124" y="5759"/>
                  <a:pt x="7106" y="5776"/>
                  <a:pt x="7084" y="5776"/>
                </a:cubicBezTo>
                <a:lnTo>
                  <a:pt x="7084" y="5776"/>
                </a:lnTo>
                <a:cubicBezTo>
                  <a:pt x="7062" y="5776"/>
                  <a:pt x="7044" y="5759"/>
                  <a:pt x="7044" y="5736"/>
                </a:cubicBezTo>
                <a:cubicBezTo>
                  <a:pt x="7044" y="5714"/>
                  <a:pt x="7062" y="5696"/>
                  <a:pt x="7084" y="5696"/>
                </a:cubicBezTo>
                <a:close/>
                <a:moveTo>
                  <a:pt x="7244" y="5696"/>
                </a:moveTo>
                <a:lnTo>
                  <a:pt x="7244" y="5696"/>
                </a:lnTo>
                <a:cubicBezTo>
                  <a:pt x="7266" y="5696"/>
                  <a:pt x="7284" y="5714"/>
                  <a:pt x="7284" y="5736"/>
                </a:cubicBezTo>
                <a:cubicBezTo>
                  <a:pt x="7284" y="5759"/>
                  <a:pt x="7266" y="5776"/>
                  <a:pt x="7244" y="5776"/>
                </a:cubicBezTo>
                <a:lnTo>
                  <a:pt x="7244" y="5776"/>
                </a:lnTo>
                <a:cubicBezTo>
                  <a:pt x="7222" y="5776"/>
                  <a:pt x="7204" y="5759"/>
                  <a:pt x="7204" y="5736"/>
                </a:cubicBezTo>
                <a:cubicBezTo>
                  <a:pt x="7204" y="5714"/>
                  <a:pt x="7222" y="5696"/>
                  <a:pt x="7244" y="5696"/>
                </a:cubicBezTo>
                <a:close/>
                <a:moveTo>
                  <a:pt x="7404" y="5696"/>
                </a:moveTo>
                <a:lnTo>
                  <a:pt x="7404" y="5696"/>
                </a:lnTo>
                <a:cubicBezTo>
                  <a:pt x="7426" y="5696"/>
                  <a:pt x="7444" y="5714"/>
                  <a:pt x="7444" y="5736"/>
                </a:cubicBezTo>
                <a:cubicBezTo>
                  <a:pt x="7444" y="5759"/>
                  <a:pt x="7426" y="5776"/>
                  <a:pt x="7404" y="5776"/>
                </a:cubicBezTo>
                <a:lnTo>
                  <a:pt x="7404" y="5776"/>
                </a:lnTo>
                <a:cubicBezTo>
                  <a:pt x="7382" y="5776"/>
                  <a:pt x="7364" y="5759"/>
                  <a:pt x="7364" y="5736"/>
                </a:cubicBezTo>
                <a:cubicBezTo>
                  <a:pt x="7364" y="5714"/>
                  <a:pt x="7382" y="5696"/>
                  <a:pt x="7404" y="5696"/>
                </a:cubicBezTo>
                <a:close/>
                <a:moveTo>
                  <a:pt x="7564" y="5696"/>
                </a:moveTo>
                <a:lnTo>
                  <a:pt x="7564" y="5696"/>
                </a:lnTo>
                <a:cubicBezTo>
                  <a:pt x="7586" y="5696"/>
                  <a:pt x="7604" y="5714"/>
                  <a:pt x="7604" y="5736"/>
                </a:cubicBezTo>
                <a:cubicBezTo>
                  <a:pt x="7604" y="5759"/>
                  <a:pt x="7586" y="5776"/>
                  <a:pt x="7564" y="5776"/>
                </a:cubicBezTo>
                <a:lnTo>
                  <a:pt x="7564" y="5776"/>
                </a:lnTo>
                <a:cubicBezTo>
                  <a:pt x="7542" y="5776"/>
                  <a:pt x="7524" y="5759"/>
                  <a:pt x="7524" y="5736"/>
                </a:cubicBezTo>
                <a:cubicBezTo>
                  <a:pt x="7524" y="5714"/>
                  <a:pt x="7542" y="5696"/>
                  <a:pt x="7564" y="5696"/>
                </a:cubicBezTo>
                <a:close/>
                <a:moveTo>
                  <a:pt x="7724" y="5696"/>
                </a:moveTo>
                <a:lnTo>
                  <a:pt x="7724" y="5696"/>
                </a:lnTo>
                <a:cubicBezTo>
                  <a:pt x="7746" y="5696"/>
                  <a:pt x="7764" y="5714"/>
                  <a:pt x="7764" y="5736"/>
                </a:cubicBezTo>
                <a:cubicBezTo>
                  <a:pt x="7764" y="5759"/>
                  <a:pt x="7746" y="5776"/>
                  <a:pt x="7724" y="5776"/>
                </a:cubicBezTo>
                <a:lnTo>
                  <a:pt x="7724" y="5776"/>
                </a:lnTo>
                <a:cubicBezTo>
                  <a:pt x="7702" y="5776"/>
                  <a:pt x="7684" y="5759"/>
                  <a:pt x="7684" y="5736"/>
                </a:cubicBezTo>
                <a:cubicBezTo>
                  <a:pt x="7684" y="5714"/>
                  <a:pt x="7702" y="5696"/>
                  <a:pt x="7724" y="5696"/>
                </a:cubicBezTo>
                <a:close/>
                <a:moveTo>
                  <a:pt x="7884" y="5696"/>
                </a:moveTo>
                <a:lnTo>
                  <a:pt x="7884" y="5696"/>
                </a:lnTo>
                <a:cubicBezTo>
                  <a:pt x="7907" y="5696"/>
                  <a:pt x="7924" y="5714"/>
                  <a:pt x="7924" y="5736"/>
                </a:cubicBezTo>
                <a:cubicBezTo>
                  <a:pt x="7924" y="5759"/>
                  <a:pt x="7907" y="5776"/>
                  <a:pt x="7884" y="5776"/>
                </a:cubicBezTo>
                <a:lnTo>
                  <a:pt x="7884" y="5776"/>
                </a:lnTo>
                <a:cubicBezTo>
                  <a:pt x="7862" y="5776"/>
                  <a:pt x="7844" y="5759"/>
                  <a:pt x="7844" y="5736"/>
                </a:cubicBezTo>
                <a:cubicBezTo>
                  <a:pt x="7844" y="5714"/>
                  <a:pt x="7862" y="5696"/>
                  <a:pt x="7884" y="5696"/>
                </a:cubicBezTo>
                <a:close/>
                <a:moveTo>
                  <a:pt x="8044" y="5696"/>
                </a:moveTo>
                <a:lnTo>
                  <a:pt x="8045" y="5696"/>
                </a:lnTo>
                <a:cubicBezTo>
                  <a:pt x="8067" y="5696"/>
                  <a:pt x="8085" y="5714"/>
                  <a:pt x="8085" y="5736"/>
                </a:cubicBezTo>
                <a:cubicBezTo>
                  <a:pt x="8085" y="5759"/>
                  <a:pt x="8067" y="5776"/>
                  <a:pt x="8045" y="5776"/>
                </a:cubicBezTo>
                <a:lnTo>
                  <a:pt x="8044" y="5776"/>
                </a:lnTo>
                <a:cubicBezTo>
                  <a:pt x="8022" y="5776"/>
                  <a:pt x="8004" y="5759"/>
                  <a:pt x="8004" y="5736"/>
                </a:cubicBezTo>
                <a:cubicBezTo>
                  <a:pt x="8004" y="5714"/>
                  <a:pt x="8022" y="5696"/>
                  <a:pt x="8044" y="5696"/>
                </a:cubicBezTo>
                <a:close/>
                <a:moveTo>
                  <a:pt x="8205" y="5696"/>
                </a:moveTo>
                <a:lnTo>
                  <a:pt x="8205" y="5696"/>
                </a:lnTo>
                <a:cubicBezTo>
                  <a:pt x="8227" y="5696"/>
                  <a:pt x="8245" y="5714"/>
                  <a:pt x="8245" y="5736"/>
                </a:cubicBezTo>
                <a:cubicBezTo>
                  <a:pt x="8245" y="5759"/>
                  <a:pt x="8227" y="5776"/>
                  <a:pt x="8205" y="5776"/>
                </a:cubicBezTo>
                <a:lnTo>
                  <a:pt x="8205" y="5776"/>
                </a:lnTo>
                <a:cubicBezTo>
                  <a:pt x="8182" y="5776"/>
                  <a:pt x="8165" y="5759"/>
                  <a:pt x="8165" y="5736"/>
                </a:cubicBezTo>
                <a:cubicBezTo>
                  <a:pt x="8165" y="5714"/>
                  <a:pt x="8182" y="5696"/>
                  <a:pt x="8205" y="5696"/>
                </a:cubicBezTo>
                <a:close/>
                <a:moveTo>
                  <a:pt x="8365" y="5696"/>
                </a:moveTo>
                <a:lnTo>
                  <a:pt x="8365" y="5696"/>
                </a:lnTo>
                <a:cubicBezTo>
                  <a:pt x="8387" y="5696"/>
                  <a:pt x="8405" y="5714"/>
                  <a:pt x="8405" y="5736"/>
                </a:cubicBezTo>
                <a:cubicBezTo>
                  <a:pt x="8405" y="5759"/>
                  <a:pt x="8387" y="5776"/>
                  <a:pt x="8365" y="5776"/>
                </a:cubicBezTo>
                <a:lnTo>
                  <a:pt x="8365" y="5776"/>
                </a:lnTo>
                <a:cubicBezTo>
                  <a:pt x="8343" y="5776"/>
                  <a:pt x="8325" y="5759"/>
                  <a:pt x="8325" y="5736"/>
                </a:cubicBezTo>
                <a:cubicBezTo>
                  <a:pt x="8325" y="5714"/>
                  <a:pt x="8343" y="5696"/>
                  <a:pt x="8365" y="5696"/>
                </a:cubicBezTo>
                <a:close/>
                <a:moveTo>
                  <a:pt x="8525" y="5696"/>
                </a:moveTo>
                <a:lnTo>
                  <a:pt x="8525" y="5696"/>
                </a:lnTo>
                <a:cubicBezTo>
                  <a:pt x="8547" y="5696"/>
                  <a:pt x="8565" y="5714"/>
                  <a:pt x="8565" y="5736"/>
                </a:cubicBezTo>
                <a:cubicBezTo>
                  <a:pt x="8565" y="5759"/>
                  <a:pt x="8547" y="5776"/>
                  <a:pt x="8525" y="5776"/>
                </a:cubicBezTo>
                <a:lnTo>
                  <a:pt x="8525" y="5776"/>
                </a:lnTo>
                <a:cubicBezTo>
                  <a:pt x="8503" y="5776"/>
                  <a:pt x="8485" y="5759"/>
                  <a:pt x="8485" y="5736"/>
                </a:cubicBezTo>
                <a:cubicBezTo>
                  <a:pt x="8485" y="5714"/>
                  <a:pt x="8503" y="5696"/>
                  <a:pt x="8525" y="5696"/>
                </a:cubicBezTo>
                <a:close/>
                <a:moveTo>
                  <a:pt x="8685" y="5696"/>
                </a:moveTo>
                <a:lnTo>
                  <a:pt x="8685" y="5696"/>
                </a:lnTo>
                <a:cubicBezTo>
                  <a:pt x="8707" y="5696"/>
                  <a:pt x="8725" y="5714"/>
                  <a:pt x="8725" y="5736"/>
                </a:cubicBezTo>
                <a:cubicBezTo>
                  <a:pt x="8725" y="5759"/>
                  <a:pt x="8707" y="5776"/>
                  <a:pt x="8685" y="5776"/>
                </a:cubicBezTo>
                <a:lnTo>
                  <a:pt x="8685" y="5776"/>
                </a:lnTo>
                <a:cubicBezTo>
                  <a:pt x="8663" y="5776"/>
                  <a:pt x="8645" y="5759"/>
                  <a:pt x="8645" y="5736"/>
                </a:cubicBezTo>
                <a:cubicBezTo>
                  <a:pt x="8645" y="5714"/>
                  <a:pt x="8663" y="5696"/>
                  <a:pt x="8685" y="5696"/>
                </a:cubicBezTo>
                <a:close/>
                <a:moveTo>
                  <a:pt x="8845" y="5696"/>
                </a:moveTo>
                <a:lnTo>
                  <a:pt x="8845" y="5696"/>
                </a:lnTo>
                <a:cubicBezTo>
                  <a:pt x="8867" y="5696"/>
                  <a:pt x="8885" y="5714"/>
                  <a:pt x="8885" y="5736"/>
                </a:cubicBezTo>
                <a:cubicBezTo>
                  <a:pt x="8885" y="5759"/>
                  <a:pt x="8867" y="5776"/>
                  <a:pt x="8845" y="5776"/>
                </a:cubicBezTo>
                <a:lnTo>
                  <a:pt x="8845" y="5776"/>
                </a:lnTo>
                <a:cubicBezTo>
                  <a:pt x="8823" y="5776"/>
                  <a:pt x="8805" y="5759"/>
                  <a:pt x="8805" y="5736"/>
                </a:cubicBezTo>
                <a:cubicBezTo>
                  <a:pt x="8805" y="5714"/>
                  <a:pt x="8823" y="5696"/>
                  <a:pt x="8845" y="5696"/>
                </a:cubicBezTo>
                <a:close/>
                <a:moveTo>
                  <a:pt x="9005" y="5696"/>
                </a:moveTo>
                <a:lnTo>
                  <a:pt x="9005" y="5696"/>
                </a:lnTo>
                <a:cubicBezTo>
                  <a:pt x="9027" y="5696"/>
                  <a:pt x="9045" y="5714"/>
                  <a:pt x="9045" y="5736"/>
                </a:cubicBezTo>
                <a:cubicBezTo>
                  <a:pt x="9045" y="5759"/>
                  <a:pt x="9027" y="5776"/>
                  <a:pt x="9005" y="5776"/>
                </a:cubicBezTo>
                <a:lnTo>
                  <a:pt x="9005" y="5776"/>
                </a:lnTo>
                <a:cubicBezTo>
                  <a:pt x="8983" y="5776"/>
                  <a:pt x="8965" y="5759"/>
                  <a:pt x="8965" y="5736"/>
                </a:cubicBezTo>
                <a:cubicBezTo>
                  <a:pt x="8965" y="5714"/>
                  <a:pt x="8983" y="5696"/>
                  <a:pt x="9005" y="5696"/>
                </a:cubicBezTo>
                <a:close/>
                <a:moveTo>
                  <a:pt x="9165" y="5696"/>
                </a:moveTo>
                <a:lnTo>
                  <a:pt x="9165" y="5696"/>
                </a:lnTo>
                <a:cubicBezTo>
                  <a:pt x="9187" y="5696"/>
                  <a:pt x="9205" y="5714"/>
                  <a:pt x="9205" y="5736"/>
                </a:cubicBezTo>
                <a:cubicBezTo>
                  <a:pt x="9205" y="5759"/>
                  <a:pt x="9187" y="5776"/>
                  <a:pt x="9165" y="5776"/>
                </a:cubicBezTo>
                <a:lnTo>
                  <a:pt x="9165" y="5776"/>
                </a:lnTo>
                <a:cubicBezTo>
                  <a:pt x="9143" y="5776"/>
                  <a:pt x="9125" y="5759"/>
                  <a:pt x="9125" y="5736"/>
                </a:cubicBezTo>
                <a:cubicBezTo>
                  <a:pt x="9125" y="5714"/>
                  <a:pt x="9143" y="5696"/>
                  <a:pt x="9165" y="5696"/>
                </a:cubicBezTo>
                <a:close/>
                <a:moveTo>
                  <a:pt x="9325" y="5696"/>
                </a:moveTo>
                <a:lnTo>
                  <a:pt x="9325" y="5696"/>
                </a:lnTo>
                <a:cubicBezTo>
                  <a:pt x="9347" y="5696"/>
                  <a:pt x="9365" y="5714"/>
                  <a:pt x="9365" y="5736"/>
                </a:cubicBezTo>
                <a:cubicBezTo>
                  <a:pt x="9365" y="5759"/>
                  <a:pt x="9347" y="5776"/>
                  <a:pt x="9325" y="5776"/>
                </a:cubicBezTo>
                <a:lnTo>
                  <a:pt x="9325" y="5776"/>
                </a:lnTo>
                <a:cubicBezTo>
                  <a:pt x="9303" y="5776"/>
                  <a:pt x="9285" y="5759"/>
                  <a:pt x="9285" y="5736"/>
                </a:cubicBezTo>
                <a:cubicBezTo>
                  <a:pt x="9285" y="5714"/>
                  <a:pt x="9303" y="5696"/>
                  <a:pt x="9325" y="5696"/>
                </a:cubicBezTo>
                <a:close/>
                <a:moveTo>
                  <a:pt x="9485" y="5696"/>
                </a:moveTo>
                <a:lnTo>
                  <a:pt x="9485" y="5696"/>
                </a:lnTo>
                <a:cubicBezTo>
                  <a:pt x="9507" y="5696"/>
                  <a:pt x="9525" y="5714"/>
                  <a:pt x="9525" y="5736"/>
                </a:cubicBezTo>
                <a:cubicBezTo>
                  <a:pt x="9525" y="5759"/>
                  <a:pt x="9507" y="5776"/>
                  <a:pt x="9485" y="5776"/>
                </a:cubicBezTo>
                <a:lnTo>
                  <a:pt x="9485" y="5776"/>
                </a:lnTo>
                <a:cubicBezTo>
                  <a:pt x="9463" y="5776"/>
                  <a:pt x="9445" y="5759"/>
                  <a:pt x="9445" y="5736"/>
                </a:cubicBezTo>
                <a:cubicBezTo>
                  <a:pt x="9445" y="5714"/>
                  <a:pt x="9463" y="5696"/>
                  <a:pt x="9485" y="5696"/>
                </a:cubicBezTo>
                <a:close/>
                <a:moveTo>
                  <a:pt x="9645" y="5696"/>
                </a:moveTo>
                <a:lnTo>
                  <a:pt x="9645" y="5696"/>
                </a:lnTo>
                <a:cubicBezTo>
                  <a:pt x="9667" y="5696"/>
                  <a:pt x="9685" y="5714"/>
                  <a:pt x="9685" y="5736"/>
                </a:cubicBezTo>
                <a:cubicBezTo>
                  <a:pt x="9685" y="5759"/>
                  <a:pt x="9667" y="5776"/>
                  <a:pt x="9645" y="5776"/>
                </a:cubicBezTo>
                <a:lnTo>
                  <a:pt x="9645" y="5776"/>
                </a:lnTo>
                <a:cubicBezTo>
                  <a:pt x="9623" y="5776"/>
                  <a:pt x="9605" y="5759"/>
                  <a:pt x="9605" y="5736"/>
                </a:cubicBezTo>
                <a:cubicBezTo>
                  <a:pt x="9605" y="5714"/>
                  <a:pt x="9623" y="5696"/>
                  <a:pt x="9645" y="5696"/>
                </a:cubicBezTo>
                <a:close/>
                <a:moveTo>
                  <a:pt x="9805" y="5696"/>
                </a:moveTo>
                <a:lnTo>
                  <a:pt x="9805" y="5696"/>
                </a:lnTo>
                <a:cubicBezTo>
                  <a:pt x="9827" y="5696"/>
                  <a:pt x="9845" y="5714"/>
                  <a:pt x="9845" y="5736"/>
                </a:cubicBezTo>
                <a:cubicBezTo>
                  <a:pt x="9845" y="5759"/>
                  <a:pt x="9827" y="5776"/>
                  <a:pt x="9805" y="5776"/>
                </a:cubicBezTo>
                <a:lnTo>
                  <a:pt x="9805" y="5776"/>
                </a:lnTo>
                <a:cubicBezTo>
                  <a:pt x="9783" y="5776"/>
                  <a:pt x="9765" y="5759"/>
                  <a:pt x="9765" y="5736"/>
                </a:cubicBezTo>
                <a:cubicBezTo>
                  <a:pt x="9765" y="5714"/>
                  <a:pt x="9783" y="5696"/>
                  <a:pt x="9805" y="5696"/>
                </a:cubicBezTo>
                <a:close/>
                <a:moveTo>
                  <a:pt x="9965" y="5696"/>
                </a:moveTo>
                <a:lnTo>
                  <a:pt x="9965" y="5696"/>
                </a:lnTo>
                <a:cubicBezTo>
                  <a:pt x="9988" y="5696"/>
                  <a:pt x="10005" y="5714"/>
                  <a:pt x="10005" y="5736"/>
                </a:cubicBezTo>
                <a:cubicBezTo>
                  <a:pt x="10005" y="5759"/>
                  <a:pt x="9988" y="5776"/>
                  <a:pt x="9965" y="5776"/>
                </a:cubicBezTo>
                <a:lnTo>
                  <a:pt x="9965" y="5776"/>
                </a:lnTo>
                <a:cubicBezTo>
                  <a:pt x="9943" y="5776"/>
                  <a:pt x="9925" y="5759"/>
                  <a:pt x="9925" y="5736"/>
                </a:cubicBezTo>
                <a:cubicBezTo>
                  <a:pt x="9925" y="5714"/>
                  <a:pt x="9943" y="5696"/>
                  <a:pt x="9965" y="5696"/>
                </a:cubicBezTo>
                <a:close/>
                <a:moveTo>
                  <a:pt x="10125" y="5696"/>
                </a:moveTo>
                <a:lnTo>
                  <a:pt x="10126" y="5696"/>
                </a:lnTo>
                <a:cubicBezTo>
                  <a:pt x="10148" y="5696"/>
                  <a:pt x="10166" y="5714"/>
                  <a:pt x="10166" y="5736"/>
                </a:cubicBezTo>
                <a:cubicBezTo>
                  <a:pt x="10166" y="5759"/>
                  <a:pt x="10148" y="5776"/>
                  <a:pt x="10126" y="5776"/>
                </a:cubicBezTo>
                <a:lnTo>
                  <a:pt x="10125" y="5776"/>
                </a:lnTo>
                <a:cubicBezTo>
                  <a:pt x="10103" y="5776"/>
                  <a:pt x="10085" y="5759"/>
                  <a:pt x="10085" y="5736"/>
                </a:cubicBezTo>
                <a:cubicBezTo>
                  <a:pt x="10085" y="5714"/>
                  <a:pt x="10103" y="5696"/>
                  <a:pt x="10125" y="5696"/>
                </a:cubicBezTo>
                <a:close/>
                <a:moveTo>
                  <a:pt x="10286" y="5696"/>
                </a:moveTo>
                <a:lnTo>
                  <a:pt x="10286" y="5696"/>
                </a:lnTo>
                <a:cubicBezTo>
                  <a:pt x="10308" y="5696"/>
                  <a:pt x="10326" y="5714"/>
                  <a:pt x="10326" y="5736"/>
                </a:cubicBezTo>
                <a:cubicBezTo>
                  <a:pt x="10326" y="5759"/>
                  <a:pt x="10308" y="5776"/>
                  <a:pt x="10286" y="5776"/>
                </a:cubicBezTo>
                <a:lnTo>
                  <a:pt x="10286" y="5776"/>
                </a:lnTo>
                <a:cubicBezTo>
                  <a:pt x="10263" y="5776"/>
                  <a:pt x="10246" y="5759"/>
                  <a:pt x="10246" y="5736"/>
                </a:cubicBezTo>
                <a:cubicBezTo>
                  <a:pt x="10246" y="5714"/>
                  <a:pt x="10263" y="5696"/>
                  <a:pt x="10286" y="5696"/>
                </a:cubicBezTo>
                <a:close/>
                <a:moveTo>
                  <a:pt x="10446" y="5696"/>
                </a:moveTo>
                <a:lnTo>
                  <a:pt x="10446" y="5696"/>
                </a:lnTo>
                <a:cubicBezTo>
                  <a:pt x="10468" y="5696"/>
                  <a:pt x="10486" y="5714"/>
                  <a:pt x="10486" y="5736"/>
                </a:cubicBezTo>
                <a:cubicBezTo>
                  <a:pt x="10486" y="5759"/>
                  <a:pt x="10468" y="5776"/>
                  <a:pt x="10446" y="5776"/>
                </a:cubicBezTo>
                <a:lnTo>
                  <a:pt x="10446" y="5776"/>
                </a:lnTo>
                <a:cubicBezTo>
                  <a:pt x="10424" y="5776"/>
                  <a:pt x="10406" y="5759"/>
                  <a:pt x="10406" y="5736"/>
                </a:cubicBezTo>
                <a:cubicBezTo>
                  <a:pt x="10406" y="5714"/>
                  <a:pt x="10424" y="5696"/>
                  <a:pt x="10446" y="5696"/>
                </a:cubicBezTo>
                <a:close/>
                <a:moveTo>
                  <a:pt x="10606" y="5696"/>
                </a:moveTo>
                <a:lnTo>
                  <a:pt x="10606" y="5696"/>
                </a:lnTo>
                <a:cubicBezTo>
                  <a:pt x="10628" y="5696"/>
                  <a:pt x="10646" y="5714"/>
                  <a:pt x="10646" y="5736"/>
                </a:cubicBezTo>
                <a:cubicBezTo>
                  <a:pt x="10646" y="5759"/>
                  <a:pt x="10628" y="5776"/>
                  <a:pt x="10606" y="5776"/>
                </a:cubicBezTo>
                <a:lnTo>
                  <a:pt x="10606" y="5776"/>
                </a:lnTo>
                <a:cubicBezTo>
                  <a:pt x="10584" y="5776"/>
                  <a:pt x="10566" y="5759"/>
                  <a:pt x="10566" y="5736"/>
                </a:cubicBezTo>
                <a:cubicBezTo>
                  <a:pt x="10566" y="5714"/>
                  <a:pt x="10584" y="5696"/>
                  <a:pt x="10606" y="5696"/>
                </a:cubicBezTo>
                <a:close/>
                <a:moveTo>
                  <a:pt x="10766" y="5696"/>
                </a:moveTo>
                <a:lnTo>
                  <a:pt x="10766" y="5696"/>
                </a:lnTo>
                <a:cubicBezTo>
                  <a:pt x="10788" y="5696"/>
                  <a:pt x="10806" y="5714"/>
                  <a:pt x="10806" y="5736"/>
                </a:cubicBezTo>
                <a:cubicBezTo>
                  <a:pt x="10806" y="5759"/>
                  <a:pt x="10788" y="5776"/>
                  <a:pt x="10766" y="5776"/>
                </a:cubicBezTo>
                <a:lnTo>
                  <a:pt x="10766" y="5776"/>
                </a:lnTo>
                <a:cubicBezTo>
                  <a:pt x="10744" y="5776"/>
                  <a:pt x="10726" y="5759"/>
                  <a:pt x="10726" y="5736"/>
                </a:cubicBezTo>
                <a:cubicBezTo>
                  <a:pt x="10726" y="5714"/>
                  <a:pt x="10744" y="5696"/>
                  <a:pt x="10766" y="5696"/>
                </a:cubicBezTo>
                <a:close/>
                <a:moveTo>
                  <a:pt x="10926" y="5696"/>
                </a:moveTo>
                <a:lnTo>
                  <a:pt x="10926" y="5696"/>
                </a:lnTo>
                <a:cubicBezTo>
                  <a:pt x="10948" y="5696"/>
                  <a:pt x="10966" y="5714"/>
                  <a:pt x="10966" y="5736"/>
                </a:cubicBezTo>
                <a:cubicBezTo>
                  <a:pt x="10966" y="5759"/>
                  <a:pt x="10948" y="5776"/>
                  <a:pt x="10926" y="5776"/>
                </a:cubicBezTo>
                <a:lnTo>
                  <a:pt x="10926" y="5776"/>
                </a:lnTo>
                <a:cubicBezTo>
                  <a:pt x="10904" y="5776"/>
                  <a:pt x="10886" y="5759"/>
                  <a:pt x="10886" y="5736"/>
                </a:cubicBezTo>
                <a:cubicBezTo>
                  <a:pt x="10886" y="5714"/>
                  <a:pt x="10904" y="5696"/>
                  <a:pt x="10926" y="5696"/>
                </a:cubicBezTo>
                <a:close/>
                <a:moveTo>
                  <a:pt x="11086" y="5696"/>
                </a:moveTo>
                <a:lnTo>
                  <a:pt x="11086" y="5696"/>
                </a:lnTo>
                <a:cubicBezTo>
                  <a:pt x="11108" y="5696"/>
                  <a:pt x="11126" y="5714"/>
                  <a:pt x="11126" y="5736"/>
                </a:cubicBezTo>
                <a:cubicBezTo>
                  <a:pt x="11126" y="5759"/>
                  <a:pt x="11108" y="5776"/>
                  <a:pt x="11086" y="5776"/>
                </a:cubicBezTo>
                <a:lnTo>
                  <a:pt x="11086" y="5776"/>
                </a:lnTo>
                <a:cubicBezTo>
                  <a:pt x="11064" y="5776"/>
                  <a:pt x="11046" y="5759"/>
                  <a:pt x="11046" y="5736"/>
                </a:cubicBezTo>
                <a:cubicBezTo>
                  <a:pt x="11046" y="5714"/>
                  <a:pt x="11064" y="5696"/>
                  <a:pt x="11086" y="5696"/>
                </a:cubicBezTo>
                <a:close/>
                <a:moveTo>
                  <a:pt x="11246" y="5696"/>
                </a:moveTo>
                <a:lnTo>
                  <a:pt x="11246" y="5696"/>
                </a:lnTo>
                <a:cubicBezTo>
                  <a:pt x="11268" y="5696"/>
                  <a:pt x="11286" y="5714"/>
                  <a:pt x="11286" y="5736"/>
                </a:cubicBezTo>
                <a:cubicBezTo>
                  <a:pt x="11286" y="5759"/>
                  <a:pt x="11268" y="5776"/>
                  <a:pt x="11246" y="5776"/>
                </a:cubicBezTo>
                <a:lnTo>
                  <a:pt x="11246" y="5776"/>
                </a:lnTo>
                <a:cubicBezTo>
                  <a:pt x="11224" y="5776"/>
                  <a:pt x="11206" y="5759"/>
                  <a:pt x="11206" y="5736"/>
                </a:cubicBezTo>
                <a:cubicBezTo>
                  <a:pt x="11206" y="5714"/>
                  <a:pt x="11224" y="5696"/>
                  <a:pt x="11246" y="5696"/>
                </a:cubicBezTo>
                <a:close/>
                <a:moveTo>
                  <a:pt x="11406" y="5696"/>
                </a:moveTo>
                <a:lnTo>
                  <a:pt x="11406" y="5696"/>
                </a:lnTo>
                <a:cubicBezTo>
                  <a:pt x="11428" y="5696"/>
                  <a:pt x="11446" y="5714"/>
                  <a:pt x="11446" y="5736"/>
                </a:cubicBezTo>
                <a:cubicBezTo>
                  <a:pt x="11446" y="5759"/>
                  <a:pt x="11428" y="5776"/>
                  <a:pt x="11406" y="5776"/>
                </a:cubicBezTo>
                <a:lnTo>
                  <a:pt x="11406" y="5776"/>
                </a:lnTo>
                <a:cubicBezTo>
                  <a:pt x="11384" y="5776"/>
                  <a:pt x="11366" y="5759"/>
                  <a:pt x="11366" y="5736"/>
                </a:cubicBezTo>
                <a:cubicBezTo>
                  <a:pt x="11366" y="5714"/>
                  <a:pt x="11384" y="5696"/>
                  <a:pt x="11406" y="5696"/>
                </a:cubicBezTo>
                <a:close/>
                <a:moveTo>
                  <a:pt x="11566" y="5696"/>
                </a:moveTo>
                <a:lnTo>
                  <a:pt x="11566" y="5696"/>
                </a:lnTo>
                <a:cubicBezTo>
                  <a:pt x="11588" y="5696"/>
                  <a:pt x="11606" y="5714"/>
                  <a:pt x="11606" y="5736"/>
                </a:cubicBezTo>
                <a:cubicBezTo>
                  <a:pt x="11606" y="5759"/>
                  <a:pt x="11588" y="5776"/>
                  <a:pt x="11566" y="5776"/>
                </a:cubicBezTo>
                <a:lnTo>
                  <a:pt x="11566" y="5776"/>
                </a:lnTo>
                <a:cubicBezTo>
                  <a:pt x="11544" y="5776"/>
                  <a:pt x="11526" y="5759"/>
                  <a:pt x="11526" y="5736"/>
                </a:cubicBezTo>
                <a:cubicBezTo>
                  <a:pt x="11526" y="5714"/>
                  <a:pt x="11544" y="5696"/>
                  <a:pt x="11566" y="5696"/>
                </a:cubicBezTo>
                <a:close/>
                <a:moveTo>
                  <a:pt x="11726" y="5696"/>
                </a:moveTo>
                <a:lnTo>
                  <a:pt x="11726" y="5696"/>
                </a:lnTo>
                <a:cubicBezTo>
                  <a:pt x="11748" y="5696"/>
                  <a:pt x="11766" y="5714"/>
                  <a:pt x="11766" y="5736"/>
                </a:cubicBezTo>
                <a:cubicBezTo>
                  <a:pt x="11766" y="5759"/>
                  <a:pt x="11748" y="5776"/>
                  <a:pt x="11726" y="5776"/>
                </a:cubicBezTo>
                <a:lnTo>
                  <a:pt x="11726" y="5776"/>
                </a:lnTo>
                <a:cubicBezTo>
                  <a:pt x="11704" y="5776"/>
                  <a:pt x="11686" y="5759"/>
                  <a:pt x="11686" y="5736"/>
                </a:cubicBezTo>
                <a:cubicBezTo>
                  <a:pt x="11686" y="5714"/>
                  <a:pt x="11704" y="5696"/>
                  <a:pt x="11726" y="5696"/>
                </a:cubicBezTo>
                <a:close/>
                <a:moveTo>
                  <a:pt x="11886" y="5696"/>
                </a:moveTo>
                <a:lnTo>
                  <a:pt x="11886" y="5696"/>
                </a:lnTo>
                <a:cubicBezTo>
                  <a:pt x="11909" y="5696"/>
                  <a:pt x="11926" y="5714"/>
                  <a:pt x="11926" y="5736"/>
                </a:cubicBezTo>
                <a:cubicBezTo>
                  <a:pt x="11926" y="5759"/>
                  <a:pt x="11909" y="5776"/>
                  <a:pt x="11886" y="5776"/>
                </a:cubicBezTo>
                <a:lnTo>
                  <a:pt x="11886" y="5776"/>
                </a:lnTo>
                <a:cubicBezTo>
                  <a:pt x="11864" y="5776"/>
                  <a:pt x="11846" y="5759"/>
                  <a:pt x="11846" y="5736"/>
                </a:cubicBezTo>
                <a:cubicBezTo>
                  <a:pt x="11846" y="5714"/>
                  <a:pt x="11864" y="5696"/>
                  <a:pt x="11886" y="5696"/>
                </a:cubicBezTo>
                <a:close/>
                <a:moveTo>
                  <a:pt x="12046" y="5696"/>
                </a:moveTo>
                <a:lnTo>
                  <a:pt x="12047" y="5696"/>
                </a:lnTo>
                <a:cubicBezTo>
                  <a:pt x="12069" y="5696"/>
                  <a:pt x="12087" y="5714"/>
                  <a:pt x="12087" y="5736"/>
                </a:cubicBezTo>
                <a:cubicBezTo>
                  <a:pt x="12087" y="5759"/>
                  <a:pt x="12069" y="5776"/>
                  <a:pt x="12047" y="5776"/>
                </a:cubicBezTo>
                <a:lnTo>
                  <a:pt x="12046" y="5776"/>
                </a:lnTo>
                <a:cubicBezTo>
                  <a:pt x="12024" y="5776"/>
                  <a:pt x="12006" y="5759"/>
                  <a:pt x="12006" y="5736"/>
                </a:cubicBezTo>
                <a:cubicBezTo>
                  <a:pt x="12006" y="5714"/>
                  <a:pt x="12024" y="5696"/>
                  <a:pt x="12046" y="5696"/>
                </a:cubicBezTo>
                <a:close/>
                <a:moveTo>
                  <a:pt x="12207" y="5696"/>
                </a:moveTo>
                <a:lnTo>
                  <a:pt x="12207" y="5696"/>
                </a:lnTo>
                <a:cubicBezTo>
                  <a:pt x="12229" y="5696"/>
                  <a:pt x="12247" y="5714"/>
                  <a:pt x="12247" y="5736"/>
                </a:cubicBezTo>
                <a:cubicBezTo>
                  <a:pt x="12247" y="5759"/>
                  <a:pt x="12229" y="5776"/>
                  <a:pt x="12207" y="5776"/>
                </a:cubicBezTo>
                <a:lnTo>
                  <a:pt x="12207" y="5776"/>
                </a:lnTo>
                <a:cubicBezTo>
                  <a:pt x="12184" y="5776"/>
                  <a:pt x="12167" y="5759"/>
                  <a:pt x="12167" y="5736"/>
                </a:cubicBezTo>
                <a:cubicBezTo>
                  <a:pt x="12167" y="5714"/>
                  <a:pt x="12184" y="5696"/>
                  <a:pt x="12207" y="5696"/>
                </a:cubicBezTo>
                <a:close/>
                <a:moveTo>
                  <a:pt x="12367" y="5696"/>
                </a:moveTo>
                <a:lnTo>
                  <a:pt x="12367" y="5696"/>
                </a:lnTo>
                <a:cubicBezTo>
                  <a:pt x="12389" y="5696"/>
                  <a:pt x="12407" y="5714"/>
                  <a:pt x="12407" y="5736"/>
                </a:cubicBezTo>
                <a:cubicBezTo>
                  <a:pt x="12407" y="5759"/>
                  <a:pt x="12389" y="5776"/>
                  <a:pt x="12367" y="5776"/>
                </a:cubicBezTo>
                <a:lnTo>
                  <a:pt x="12367" y="5776"/>
                </a:lnTo>
                <a:cubicBezTo>
                  <a:pt x="12345" y="5776"/>
                  <a:pt x="12327" y="5759"/>
                  <a:pt x="12327" y="5736"/>
                </a:cubicBezTo>
                <a:cubicBezTo>
                  <a:pt x="12327" y="5714"/>
                  <a:pt x="12345" y="5696"/>
                  <a:pt x="12367" y="5696"/>
                </a:cubicBezTo>
                <a:close/>
                <a:moveTo>
                  <a:pt x="12527" y="5696"/>
                </a:moveTo>
                <a:lnTo>
                  <a:pt x="12527" y="5696"/>
                </a:lnTo>
                <a:cubicBezTo>
                  <a:pt x="12549" y="5696"/>
                  <a:pt x="12567" y="5714"/>
                  <a:pt x="12567" y="5736"/>
                </a:cubicBezTo>
                <a:cubicBezTo>
                  <a:pt x="12567" y="5759"/>
                  <a:pt x="12549" y="5776"/>
                  <a:pt x="12527" y="5776"/>
                </a:cubicBezTo>
                <a:lnTo>
                  <a:pt x="12527" y="5776"/>
                </a:lnTo>
                <a:cubicBezTo>
                  <a:pt x="12505" y="5776"/>
                  <a:pt x="12487" y="5759"/>
                  <a:pt x="12487" y="5736"/>
                </a:cubicBezTo>
                <a:cubicBezTo>
                  <a:pt x="12487" y="5714"/>
                  <a:pt x="12505" y="5696"/>
                  <a:pt x="12527" y="5696"/>
                </a:cubicBezTo>
                <a:close/>
                <a:moveTo>
                  <a:pt x="12687" y="5696"/>
                </a:moveTo>
                <a:lnTo>
                  <a:pt x="12687" y="5696"/>
                </a:lnTo>
                <a:cubicBezTo>
                  <a:pt x="12709" y="5696"/>
                  <a:pt x="12727" y="5714"/>
                  <a:pt x="12727" y="5736"/>
                </a:cubicBezTo>
                <a:cubicBezTo>
                  <a:pt x="12727" y="5759"/>
                  <a:pt x="12709" y="5776"/>
                  <a:pt x="12687" y="5776"/>
                </a:cubicBezTo>
                <a:lnTo>
                  <a:pt x="12687" y="5776"/>
                </a:lnTo>
                <a:cubicBezTo>
                  <a:pt x="12665" y="5776"/>
                  <a:pt x="12647" y="5759"/>
                  <a:pt x="12647" y="5736"/>
                </a:cubicBezTo>
                <a:cubicBezTo>
                  <a:pt x="12647" y="5714"/>
                  <a:pt x="12665" y="5696"/>
                  <a:pt x="12687" y="5696"/>
                </a:cubicBezTo>
                <a:close/>
                <a:moveTo>
                  <a:pt x="12847" y="5696"/>
                </a:moveTo>
                <a:lnTo>
                  <a:pt x="12847" y="5696"/>
                </a:lnTo>
                <a:cubicBezTo>
                  <a:pt x="12869" y="5696"/>
                  <a:pt x="12887" y="5714"/>
                  <a:pt x="12887" y="5736"/>
                </a:cubicBezTo>
                <a:cubicBezTo>
                  <a:pt x="12887" y="5759"/>
                  <a:pt x="12869" y="5776"/>
                  <a:pt x="12847" y="5776"/>
                </a:cubicBezTo>
                <a:lnTo>
                  <a:pt x="12847" y="5776"/>
                </a:lnTo>
                <a:cubicBezTo>
                  <a:pt x="12825" y="5776"/>
                  <a:pt x="12807" y="5759"/>
                  <a:pt x="12807" y="5736"/>
                </a:cubicBezTo>
                <a:cubicBezTo>
                  <a:pt x="12807" y="5714"/>
                  <a:pt x="12825" y="5696"/>
                  <a:pt x="12847" y="5696"/>
                </a:cubicBezTo>
                <a:close/>
                <a:moveTo>
                  <a:pt x="13007" y="5696"/>
                </a:moveTo>
                <a:lnTo>
                  <a:pt x="13007" y="5696"/>
                </a:lnTo>
                <a:cubicBezTo>
                  <a:pt x="13029" y="5696"/>
                  <a:pt x="13047" y="5714"/>
                  <a:pt x="13047" y="5736"/>
                </a:cubicBezTo>
                <a:cubicBezTo>
                  <a:pt x="13047" y="5759"/>
                  <a:pt x="13029" y="5776"/>
                  <a:pt x="13007" y="5776"/>
                </a:cubicBezTo>
                <a:lnTo>
                  <a:pt x="13007" y="5776"/>
                </a:lnTo>
                <a:cubicBezTo>
                  <a:pt x="12985" y="5776"/>
                  <a:pt x="12967" y="5759"/>
                  <a:pt x="12967" y="5736"/>
                </a:cubicBezTo>
                <a:cubicBezTo>
                  <a:pt x="12967" y="5714"/>
                  <a:pt x="12985" y="5696"/>
                  <a:pt x="13007" y="5696"/>
                </a:cubicBezTo>
                <a:close/>
                <a:moveTo>
                  <a:pt x="13167" y="5696"/>
                </a:moveTo>
                <a:lnTo>
                  <a:pt x="13167" y="5696"/>
                </a:lnTo>
                <a:cubicBezTo>
                  <a:pt x="13189" y="5696"/>
                  <a:pt x="13207" y="5714"/>
                  <a:pt x="13207" y="5736"/>
                </a:cubicBezTo>
                <a:cubicBezTo>
                  <a:pt x="13207" y="5759"/>
                  <a:pt x="13189" y="5776"/>
                  <a:pt x="13167" y="5776"/>
                </a:cubicBezTo>
                <a:lnTo>
                  <a:pt x="13167" y="5776"/>
                </a:lnTo>
                <a:cubicBezTo>
                  <a:pt x="13145" y="5776"/>
                  <a:pt x="13127" y="5759"/>
                  <a:pt x="13127" y="5736"/>
                </a:cubicBezTo>
                <a:cubicBezTo>
                  <a:pt x="13127" y="5714"/>
                  <a:pt x="13145" y="5696"/>
                  <a:pt x="13167" y="5696"/>
                </a:cubicBezTo>
                <a:close/>
                <a:moveTo>
                  <a:pt x="13327" y="5696"/>
                </a:moveTo>
                <a:lnTo>
                  <a:pt x="13327" y="5696"/>
                </a:lnTo>
                <a:cubicBezTo>
                  <a:pt x="13349" y="5696"/>
                  <a:pt x="13367" y="5714"/>
                  <a:pt x="13367" y="5736"/>
                </a:cubicBezTo>
                <a:cubicBezTo>
                  <a:pt x="13367" y="5759"/>
                  <a:pt x="13349" y="5776"/>
                  <a:pt x="13327" y="5776"/>
                </a:cubicBezTo>
                <a:lnTo>
                  <a:pt x="13327" y="5776"/>
                </a:lnTo>
                <a:cubicBezTo>
                  <a:pt x="13305" y="5776"/>
                  <a:pt x="13287" y="5759"/>
                  <a:pt x="13287" y="5736"/>
                </a:cubicBezTo>
                <a:cubicBezTo>
                  <a:pt x="13287" y="5714"/>
                  <a:pt x="13305" y="5696"/>
                  <a:pt x="13327" y="5696"/>
                </a:cubicBezTo>
                <a:close/>
                <a:moveTo>
                  <a:pt x="13487" y="5696"/>
                </a:moveTo>
                <a:lnTo>
                  <a:pt x="13487" y="5696"/>
                </a:lnTo>
                <a:cubicBezTo>
                  <a:pt x="13509" y="5696"/>
                  <a:pt x="13527" y="5714"/>
                  <a:pt x="13527" y="5736"/>
                </a:cubicBezTo>
                <a:cubicBezTo>
                  <a:pt x="13527" y="5759"/>
                  <a:pt x="13509" y="5776"/>
                  <a:pt x="13487" y="5776"/>
                </a:cubicBezTo>
                <a:lnTo>
                  <a:pt x="13487" y="5776"/>
                </a:lnTo>
                <a:cubicBezTo>
                  <a:pt x="13465" y="5776"/>
                  <a:pt x="13447" y="5759"/>
                  <a:pt x="13447" y="5736"/>
                </a:cubicBezTo>
                <a:cubicBezTo>
                  <a:pt x="13447" y="5714"/>
                  <a:pt x="13465" y="5696"/>
                  <a:pt x="13487" y="5696"/>
                </a:cubicBezTo>
                <a:close/>
                <a:moveTo>
                  <a:pt x="13647" y="5696"/>
                </a:moveTo>
                <a:lnTo>
                  <a:pt x="13647" y="5696"/>
                </a:lnTo>
                <a:cubicBezTo>
                  <a:pt x="13669" y="5696"/>
                  <a:pt x="13687" y="5714"/>
                  <a:pt x="13687" y="5736"/>
                </a:cubicBezTo>
                <a:cubicBezTo>
                  <a:pt x="13687" y="5759"/>
                  <a:pt x="13669" y="5776"/>
                  <a:pt x="13647" y="5776"/>
                </a:cubicBezTo>
                <a:lnTo>
                  <a:pt x="13647" y="5776"/>
                </a:lnTo>
                <a:cubicBezTo>
                  <a:pt x="13625" y="5776"/>
                  <a:pt x="13607" y="5759"/>
                  <a:pt x="13607" y="5736"/>
                </a:cubicBezTo>
                <a:cubicBezTo>
                  <a:pt x="13607" y="5714"/>
                  <a:pt x="13625" y="5696"/>
                  <a:pt x="13647" y="5696"/>
                </a:cubicBezTo>
                <a:close/>
                <a:moveTo>
                  <a:pt x="13807" y="5696"/>
                </a:moveTo>
                <a:lnTo>
                  <a:pt x="13807" y="5696"/>
                </a:lnTo>
                <a:cubicBezTo>
                  <a:pt x="13829" y="5696"/>
                  <a:pt x="13847" y="5714"/>
                  <a:pt x="13847" y="5736"/>
                </a:cubicBezTo>
                <a:cubicBezTo>
                  <a:pt x="13847" y="5759"/>
                  <a:pt x="13829" y="5776"/>
                  <a:pt x="13807" y="5776"/>
                </a:cubicBezTo>
                <a:lnTo>
                  <a:pt x="13807" y="5776"/>
                </a:lnTo>
                <a:cubicBezTo>
                  <a:pt x="13785" y="5776"/>
                  <a:pt x="13767" y="5759"/>
                  <a:pt x="13767" y="5736"/>
                </a:cubicBezTo>
                <a:cubicBezTo>
                  <a:pt x="13767" y="5714"/>
                  <a:pt x="13785" y="5696"/>
                  <a:pt x="13807" y="5696"/>
                </a:cubicBezTo>
                <a:close/>
                <a:moveTo>
                  <a:pt x="13967" y="5696"/>
                </a:moveTo>
                <a:lnTo>
                  <a:pt x="13967" y="5696"/>
                </a:lnTo>
                <a:cubicBezTo>
                  <a:pt x="13990" y="5696"/>
                  <a:pt x="14007" y="5714"/>
                  <a:pt x="14007" y="5736"/>
                </a:cubicBezTo>
                <a:cubicBezTo>
                  <a:pt x="14007" y="5759"/>
                  <a:pt x="13990" y="5776"/>
                  <a:pt x="13967" y="5776"/>
                </a:cubicBezTo>
                <a:lnTo>
                  <a:pt x="13967" y="5776"/>
                </a:lnTo>
                <a:cubicBezTo>
                  <a:pt x="13945" y="5776"/>
                  <a:pt x="13927" y="5759"/>
                  <a:pt x="13927" y="5736"/>
                </a:cubicBezTo>
                <a:cubicBezTo>
                  <a:pt x="13927" y="5714"/>
                  <a:pt x="13945" y="5696"/>
                  <a:pt x="13967" y="5696"/>
                </a:cubicBezTo>
                <a:close/>
                <a:moveTo>
                  <a:pt x="14127" y="5696"/>
                </a:moveTo>
                <a:lnTo>
                  <a:pt x="14128" y="5696"/>
                </a:lnTo>
                <a:cubicBezTo>
                  <a:pt x="14150" y="5696"/>
                  <a:pt x="14168" y="5714"/>
                  <a:pt x="14168" y="5736"/>
                </a:cubicBezTo>
                <a:cubicBezTo>
                  <a:pt x="14168" y="5759"/>
                  <a:pt x="14150" y="5776"/>
                  <a:pt x="14128" y="5776"/>
                </a:cubicBezTo>
                <a:lnTo>
                  <a:pt x="14127" y="5776"/>
                </a:lnTo>
                <a:cubicBezTo>
                  <a:pt x="14105" y="5776"/>
                  <a:pt x="14087" y="5759"/>
                  <a:pt x="14087" y="5736"/>
                </a:cubicBezTo>
                <a:cubicBezTo>
                  <a:pt x="14087" y="5714"/>
                  <a:pt x="14105" y="5696"/>
                  <a:pt x="14127" y="5696"/>
                </a:cubicBezTo>
                <a:close/>
                <a:moveTo>
                  <a:pt x="14288" y="5696"/>
                </a:moveTo>
                <a:lnTo>
                  <a:pt x="14288" y="5696"/>
                </a:lnTo>
                <a:cubicBezTo>
                  <a:pt x="14310" y="5696"/>
                  <a:pt x="14328" y="5714"/>
                  <a:pt x="14328" y="5736"/>
                </a:cubicBezTo>
                <a:cubicBezTo>
                  <a:pt x="14328" y="5759"/>
                  <a:pt x="14310" y="5776"/>
                  <a:pt x="14288" y="5776"/>
                </a:cubicBezTo>
                <a:lnTo>
                  <a:pt x="14288" y="5776"/>
                </a:lnTo>
                <a:cubicBezTo>
                  <a:pt x="14265" y="5776"/>
                  <a:pt x="14248" y="5759"/>
                  <a:pt x="14248" y="5736"/>
                </a:cubicBezTo>
                <a:cubicBezTo>
                  <a:pt x="14248" y="5714"/>
                  <a:pt x="14265" y="5696"/>
                  <a:pt x="14288" y="5696"/>
                </a:cubicBezTo>
                <a:close/>
                <a:moveTo>
                  <a:pt x="14448" y="5696"/>
                </a:moveTo>
                <a:lnTo>
                  <a:pt x="14448" y="5696"/>
                </a:lnTo>
                <a:cubicBezTo>
                  <a:pt x="14470" y="5696"/>
                  <a:pt x="14488" y="5714"/>
                  <a:pt x="14488" y="5736"/>
                </a:cubicBezTo>
                <a:cubicBezTo>
                  <a:pt x="14488" y="5759"/>
                  <a:pt x="14470" y="5776"/>
                  <a:pt x="14448" y="5776"/>
                </a:cubicBezTo>
                <a:lnTo>
                  <a:pt x="14448" y="5776"/>
                </a:lnTo>
                <a:cubicBezTo>
                  <a:pt x="14426" y="5776"/>
                  <a:pt x="14408" y="5759"/>
                  <a:pt x="14408" y="5736"/>
                </a:cubicBezTo>
                <a:cubicBezTo>
                  <a:pt x="14408" y="5714"/>
                  <a:pt x="14426" y="5696"/>
                  <a:pt x="14448" y="5696"/>
                </a:cubicBezTo>
                <a:close/>
                <a:moveTo>
                  <a:pt x="14608" y="5696"/>
                </a:moveTo>
                <a:lnTo>
                  <a:pt x="14608" y="5696"/>
                </a:lnTo>
                <a:cubicBezTo>
                  <a:pt x="14630" y="5696"/>
                  <a:pt x="14648" y="5714"/>
                  <a:pt x="14648" y="5736"/>
                </a:cubicBezTo>
                <a:cubicBezTo>
                  <a:pt x="14648" y="5759"/>
                  <a:pt x="14630" y="5776"/>
                  <a:pt x="14608" y="5776"/>
                </a:cubicBezTo>
                <a:lnTo>
                  <a:pt x="14608" y="5776"/>
                </a:lnTo>
                <a:cubicBezTo>
                  <a:pt x="14586" y="5776"/>
                  <a:pt x="14568" y="5759"/>
                  <a:pt x="14568" y="5736"/>
                </a:cubicBezTo>
                <a:cubicBezTo>
                  <a:pt x="14568" y="5714"/>
                  <a:pt x="14586" y="5696"/>
                  <a:pt x="14608" y="5696"/>
                </a:cubicBezTo>
                <a:close/>
                <a:moveTo>
                  <a:pt x="14768" y="5696"/>
                </a:moveTo>
                <a:lnTo>
                  <a:pt x="14768" y="5696"/>
                </a:lnTo>
                <a:cubicBezTo>
                  <a:pt x="14790" y="5696"/>
                  <a:pt x="14808" y="5714"/>
                  <a:pt x="14808" y="5736"/>
                </a:cubicBezTo>
                <a:cubicBezTo>
                  <a:pt x="14808" y="5759"/>
                  <a:pt x="14790" y="5776"/>
                  <a:pt x="14768" y="5776"/>
                </a:cubicBezTo>
                <a:lnTo>
                  <a:pt x="14768" y="5776"/>
                </a:lnTo>
                <a:cubicBezTo>
                  <a:pt x="14746" y="5776"/>
                  <a:pt x="14728" y="5759"/>
                  <a:pt x="14728" y="5736"/>
                </a:cubicBezTo>
                <a:cubicBezTo>
                  <a:pt x="14728" y="5714"/>
                  <a:pt x="14746" y="5696"/>
                  <a:pt x="14768" y="5696"/>
                </a:cubicBezTo>
                <a:close/>
                <a:moveTo>
                  <a:pt x="14928" y="5696"/>
                </a:moveTo>
                <a:lnTo>
                  <a:pt x="14928" y="5696"/>
                </a:lnTo>
                <a:cubicBezTo>
                  <a:pt x="14950" y="5696"/>
                  <a:pt x="14968" y="5714"/>
                  <a:pt x="14968" y="5736"/>
                </a:cubicBezTo>
                <a:cubicBezTo>
                  <a:pt x="14968" y="5759"/>
                  <a:pt x="14950" y="5776"/>
                  <a:pt x="14928" y="5776"/>
                </a:cubicBezTo>
                <a:lnTo>
                  <a:pt x="14928" y="5776"/>
                </a:lnTo>
                <a:cubicBezTo>
                  <a:pt x="14906" y="5776"/>
                  <a:pt x="14888" y="5759"/>
                  <a:pt x="14888" y="5736"/>
                </a:cubicBezTo>
                <a:cubicBezTo>
                  <a:pt x="14888" y="5714"/>
                  <a:pt x="14906" y="5696"/>
                  <a:pt x="14928" y="5696"/>
                </a:cubicBezTo>
                <a:close/>
                <a:moveTo>
                  <a:pt x="15088" y="5696"/>
                </a:moveTo>
                <a:lnTo>
                  <a:pt x="15088" y="5696"/>
                </a:lnTo>
                <a:cubicBezTo>
                  <a:pt x="15110" y="5696"/>
                  <a:pt x="15128" y="5714"/>
                  <a:pt x="15128" y="5736"/>
                </a:cubicBezTo>
                <a:cubicBezTo>
                  <a:pt x="15128" y="5759"/>
                  <a:pt x="15110" y="5776"/>
                  <a:pt x="15088" y="5776"/>
                </a:cubicBezTo>
                <a:lnTo>
                  <a:pt x="15088" y="5776"/>
                </a:lnTo>
                <a:cubicBezTo>
                  <a:pt x="15066" y="5776"/>
                  <a:pt x="15048" y="5759"/>
                  <a:pt x="15048" y="5736"/>
                </a:cubicBezTo>
                <a:cubicBezTo>
                  <a:pt x="15048" y="5714"/>
                  <a:pt x="15066" y="5696"/>
                  <a:pt x="15088" y="5696"/>
                </a:cubicBezTo>
                <a:close/>
                <a:moveTo>
                  <a:pt x="15248" y="5696"/>
                </a:moveTo>
                <a:lnTo>
                  <a:pt x="15248" y="5696"/>
                </a:lnTo>
                <a:cubicBezTo>
                  <a:pt x="15270" y="5696"/>
                  <a:pt x="15288" y="5714"/>
                  <a:pt x="15288" y="5736"/>
                </a:cubicBezTo>
                <a:cubicBezTo>
                  <a:pt x="15288" y="5759"/>
                  <a:pt x="15270" y="5776"/>
                  <a:pt x="15248" y="5776"/>
                </a:cubicBezTo>
                <a:lnTo>
                  <a:pt x="15248" y="5776"/>
                </a:lnTo>
                <a:cubicBezTo>
                  <a:pt x="15226" y="5776"/>
                  <a:pt x="15208" y="5759"/>
                  <a:pt x="15208" y="5736"/>
                </a:cubicBezTo>
                <a:cubicBezTo>
                  <a:pt x="15208" y="5714"/>
                  <a:pt x="15226" y="5696"/>
                  <a:pt x="15248" y="5696"/>
                </a:cubicBezTo>
                <a:close/>
                <a:moveTo>
                  <a:pt x="15408" y="5696"/>
                </a:moveTo>
                <a:lnTo>
                  <a:pt x="15408" y="5696"/>
                </a:lnTo>
                <a:cubicBezTo>
                  <a:pt x="15430" y="5696"/>
                  <a:pt x="15448" y="5714"/>
                  <a:pt x="15448" y="5736"/>
                </a:cubicBezTo>
                <a:cubicBezTo>
                  <a:pt x="15448" y="5759"/>
                  <a:pt x="15430" y="5776"/>
                  <a:pt x="15408" y="5776"/>
                </a:cubicBezTo>
                <a:lnTo>
                  <a:pt x="15408" y="5776"/>
                </a:lnTo>
                <a:cubicBezTo>
                  <a:pt x="15386" y="5776"/>
                  <a:pt x="15368" y="5759"/>
                  <a:pt x="15368" y="5736"/>
                </a:cubicBezTo>
                <a:cubicBezTo>
                  <a:pt x="15368" y="5714"/>
                  <a:pt x="15386" y="5696"/>
                  <a:pt x="15408" y="5696"/>
                </a:cubicBezTo>
                <a:close/>
                <a:moveTo>
                  <a:pt x="15568" y="5696"/>
                </a:moveTo>
                <a:lnTo>
                  <a:pt x="15568" y="5696"/>
                </a:lnTo>
                <a:cubicBezTo>
                  <a:pt x="15590" y="5696"/>
                  <a:pt x="15608" y="5714"/>
                  <a:pt x="15608" y="5736"/>
                </a:cubicBezTo>
                <a:cubicBezTo>
                  <a:pt x="15608" y="5759"/>
                  <a:pt x="15590" y="5776"/>
                  <a:pt x="15568" y="5776"/>
                </a:cubicBezTo>
                <a:lnTo>
                  <a:pt x="15568" y="5776"/>
                </a:lnTo>
                <a:cubicBezTo>
                  <a:pt x="15546" y="5776"/>
                  <a:pt x="15528" y="5759"/>
                  <a:pt x="15528" y="5736"/>
                </a:cubicBezTo>
                <a:cubicBezTo>
                  <a:pt x="15528" y="5714"/>
                  <a:pt x="15546" y="5696"/>
                  <a:pt x="15568" y="5696"/>
                </a:cubicBezTo>
                <a:close/>
                <a:moveTo>
                  <a:pt x="15728" y="5696"/>
                </a:moveTo>
                <a:lnTo>
                  <a:pt x="15728" y="5696"/>
                </a:lnTo>
                <a:cubicBezTo>
                  <a:pt x="15750" y="5696"/>
                  <a:pt x="15768" y="5714"/>
                  <a:pt x="15768" y="5736"/>
                </a:cubicBezTo>
                <a:cubicBezTo>
                  <a:pt x="15768" y="5759"/>
                  <a:pt x="15750" y="5776"/>
                  <a:pt x="15728" y="5776"/>
                </a:cubicBezTo>
                <a:lnTo>
                  <a:pt x="15728" y="5776"/>
                </a:lnTo>
                <a:cubicBezTo>
                  <a:pt x="15706" y="5776"/>
                  <a:pt x="15688" y="5759"/>
                  <a:pt x="15688" y="5736"/>
                </a:cubicBezTo>
                <a:cubicBezTo>
                  <a:pt x="15688" y="5714"/>
                  <a:pt x="15706" y="5696"/>
                  <a:pt x="15728" y="5696"/>
                </a:cubicBezTo>
                <a:close/>
                <a:moveTo>
                  <a:pt x="15888" y="5696"/>
                </a:moveTo>
                <a:lnTo>
                  <a:pt x="15888" y="5696"/>
                </a:lnTo>
                <a:cubicBezTo>
                  <a:pt x="15911" y="5696"/>
                  <a:pt x="15928" y="5714"/>
                  <a:pt x="15928" y="5736"/>
                </a:cubicBezTo>
                <a:cubicBezTo>
                  <a:pt x="15928" y="5759"/>
                  <a:pt x="15911" y="5776"/>
                  <a:pt x="15888" y="5776"/>
                </a:cubicBezTo>
                <a:lnTo>
                  <a:pt x="15888" y="5776"/>
                </a:lnTo>
                <a:cubicBezTo>
                  <a:pt x="15866" y="5776"/>
                  <a:pt x="15848" y="5759"/>
                  <a:pt x="15848" y="5736"/>
                </a:cubicBezTo>
                <a:cubicBezTo>
                  <a:pt x="15848" y="5714"/>
                  <a:pt x="15866" y="5696"/>
                  <a:pt x="15888" y="5696"/>
                </a:cubicBezTo>
                <a:close/>
                <a:moveTo>
                  <a:pt x="16048" y="5696"/>
                </a:moveTo>
                <a:lnTo>
                  <a:pt x="16049" y="5696"/>
                </a:lnTo>
                <a:cubicBezTo>
                  <a:pt x="16071" y="5696"/>
                  <a:pt x="16089" y="5714"/>
                  <a:pt x="16089" y="5736"/>
                </a:cubicBezTo>
                <a:cubicBezTo>
                  <a:pt x="16089" y="5759"/>
                  <a:pt x="16071" y="5776"/>
                  <a:pt x="16049" y="5776"/>
                </a:cubicBezTo>
                <a:lnTo>
                  <a:pt x="16048" y="5776"/>
                </a:lnTo>
                <a:cubicBezTo>
                  <a:pt x="16026" y="5776"/>
                  <a:pt x="16008" y="5759"/>
                  <a:pt x="16008" y="5736"/>
                </a:cubicBezTo>
                <a:cubicBezTo>
                  <a:pt x="16008" y="5714"/>
                  <a:pt x="16026" y="5696"/>
                  <a:pt x="16048" y="5696"/>
                </a:cubicBezTo>
                <a:close/>
                <a:moveTo>
                  <a:pt x="16209" y="5696"/>
                </a:moveTo>
                <a:lnTo>
                  <a:pt x="16209" y="5696"/>
                </a:lnTo>
                <a:cubicBezTo>
                  <a:pt x="16231" y="5696"/>
                  <a:pt x="16249" y="5714"/>
                  <a:pt x="16249" y="5736"/>
                </a:cubicBezTo>
                <a:cubicBezTo>
                  <a:pt x="16249" y="5759"/>
                  <a:pt x="16231" y="5776"/>
                  <a:pt x="16209" y="5776"/>
                </a:cubicBezTo>
                <a:lnTo>
                  <a:pt x="16209" y="5776"/>
                </a:lnTo>
                <a:cubicBezTo>
                  <a:pt x="16186" y="5776"/>
                  <a:pt x="16169" y="5759"/>
                  <a:pt x="16169" y="5736"/>
                </a:cubicBezTo>
                <a:cubicBezTo>
                  <a:pt x="16169" y="5714"/>
                  <a:pt x="16186" y="5696"/>
                  <a:pt x="16209" y="5696"/>
                </a:cubicBezTo>
                <a:close/>
                <a:moveTo>
                  <a:pt x="40" y="3792"/>
                </a:moveTo>
                <a:lnTo>
                  <a:pt x="41" y="3792"/>
                </a:lnTo>
                <a:cubicBezTo>
                  <a:pt x="63" y="3792"/>
                  <a:pt x="81" y="3810"/>
                  <a:pt x="81" y="3832"/>
                </a:cubicBezTo>
                <a:cubicBezTo>
                  <a:pt x="81" y="3855"/>
                  <a:pt x="63" y="3872"/>
                  <a:pt x="41" y="3872"/>
                </a:cubicBezTo>
                <a:lnTo>
                  <a:pt x="40" y="3872"/>
                </a:lnTo>
                <a:cubicBezTo>
                  <a:pt x="18" y="3872"/>
                  <a:pt x="0" y="3855"/>
                  <a:pt x="0" y="3832"/>
                </a:cubicBezTo>
                <a:cubicBezTo>
                  <a:pt x="0" y="3810"/>
                  <a:pt x="18" y="3792"/>
                  <a:pt x="40" y="3792"/>
                </a:cubicBezTo>
                <a:close/>
                <a:moveTo>
                  <a:pt x="201" y="3792"/>
                </a:moveTo>
                <a:lnTo>
                  <a:pt x="201" y="3792"/>
                </a:lnTo>
                <a:cubicBezTo>
                  <a:pt x="223" y="3792"/>
                  <a:pt x="241" y="3810"/>
                  <a:pt x="241" y="3832"/>
                </a:cubicBezTo>
                <a:cubicBezTo>
                  <a:pt x="241" y="3855"/>
                  <a:pt x="223" y="3872"/>
                  <a:pt x="201" y="3872"/>
                </a:cubicBezTo>
                <a:lnTo>
                  <a:pt x="201" y="3872"/>
                </a:lnTo>
                <a:cubicBezTo>
                  <a:pt x="178" y="3872"/>
                  <a:pt x="161" y="3855"/>
                  <a:pt x="161" y="3832"/>
                </a:cubicBezTo>
                <a:cubicBezTo>
                  <a:pt x="161" y="3810"/>
                  <a:pt x="178" y="3792"/>
                  <a:pt x="201" y="3792"/>
                </a:cubicBezTo>
                <a:close/>
                <a:moveTo>
                  <a:pt x="361" y="3792"/>
                </a:moveTo>
                <a:lnTo>
                  <a:pt x="361" y="3792"/>
                </a:lnTo>
                <a:cubicBezTo>
                  <a:pt x="383" y="3792"/>
                  <a:pt x="401" y="3810"/>
                  <a:pt x="401" y="3832"/>
                </a:cubicBezTo>
                <a:cubicBezTo>
                  <a:pt x="401" y="3855"/>
                  <a:pt x="383" y="3872"/>
                  <a:pt x="361" y="3872"/>
                </a:cubicBezTo>
                <a:lnTo>
                  <a:pt x="361" y="3872"/>
                </a:lnTo>
                <a:cubicBezTo>
                  <a:pt x="339" y="3872"/>
                  <a:pt x="321" y="3855"/>
                  <a:pt x="321" y="3832"/>
                </a:cubicBezTo>
                <a:cubicBezTo>
                  <a:pt x="321" y="3810"/>
                  <a:pt x="339" y="3792"/>
                  <a:pt x="361" y="3792"/>
                </a:cubicBezTo>
                <a:close/>
                <a:moveTo>
                  <a:pt x="521" y="3792"/>
                </a:moveTo>
                <a:lnTo>
                  <a:pt x="521" y="3792"/>
                </a:lnTo>
                <a:cubicBezTo>
                  <a:pt x="543" y="3792"/>
                  <a:pt x="561" y="3810"/>
                  <a:pt x="561" y="3832"/>
                </a:cubicBezTo>
                <a:cubicBezTo>
                  <a:pt x="561" y="3855"/>
                  <a:pt x="543" y="3872"/>
                  <a:pt x="521" y="3872"/>
                </a:cubicBezTo>
                <a:lnTo>
                  <a:pt x="521" y="3872"/>
                </a:lnTo>
                <a:cubicBezTo>
                  <a:pt x="499" y="3872"/>
                  <a:pt x="481" y="3855"/>
                  <a:pt x="481" y="3832"/>
                </a:cubicBezTo>
                <a:cubicBezTo>
                  <a:pt x="481" y="3810"/>
                  <a:pt x="499" y="3792"/>
                  <a:pt x="521" y="3792"/>
                </a:cubicBezTo>
                <a:close/>
                <a:moveTo>
                  <a:pt x="681" y="3792"/>
                </a:moveTo>
                <a:lnTo>
                  <a:pt x="681" y="3792"/>
                </a:lnTo>
                <a:cubicBezTo>
                  <a:pt x="703" y="3792"/>
                  <a:pt x="721" y="3810"/>
                  <a:pt x="721" y="3832"/>
                </a:cubicBezTo>
                <a:cubicBezTo>
                  <a:pt x="721" y="3855"/>
                  <a:pt x="703" y="3872"/>
                  <a:pt x="681" y="3872"/>
                </a:cubicBezTo>
                <a:lnTo>
                  <a:pt x="681" y="3872"/>
                </a:lnTo>
                <a:cubicBezTo>
                  <a:pt x="659" y="3872"/>
                  <a:pt x="641" y="3855"/>
                  <a:pt x="641" y="3832"/>
                </a:cubicBezTo>
                <a:cubicBezTo>
                  <a:pt x="641" y="3810"/>
                  <a:pt x="659" y="3792"/>
                  <a:pt x="681" y="3792"/>
                </a:cubicBezTo>
                <a:close/>
                <a:moveTo>
                  <a:pt x="841" y="3792"/>
                </a:moveTo>
                <a:lnTo>
                  <a:pt x="841" y="3792"/>
                </a:lnTo>
                <a:cubicBezTo>
                  <a:pt x="863" y="3792"/>
                  <a:pt x="881" y="3810"/>
                  <a:pt x="881" y="3832"/>
                </a:cubicBezTo>
                <a:cubicBezTo>
                  <a:pt x="881" y="3855"/>
                  <a:pt x="863" y="3872"/>
                  <a:pt x="841" y="3872"/>
                </a:cubicBezTo>
                <a:lnTo>
                  <a:pt x="841" y="3872"/>
                </a:lnTo>
                <a:cubicBezTo>
                  <a:pt x="819" y="3872"/>
                  <a:pt x="801" y="3855"/>
                  <a:pt x="801" y="3832"/>
                </a:cubicBezTo>
                <a:cubicBezTo>
                  <a:pt x="801" y="3810"/>
                  <a:pt x="819" y="3792"/>
                  <a:pt x="841" y="3792"/>
                </a:cubicBezTo>
                <a:close/>
                <a:moveTo>
                  <a:pt x="1001" y="3792"/>
                </a:moveTo>
                <a:lnTo>
                  <a:pt x="1001" y="3792"/>
                </a:lnTo>
                <a:cubicBezTo>
                  <a:pt x="1023" y="3792"/>
                  <a:pt x="1041" y="3810"/>
                  <a:pt x="1041" y="3832"/>
                </a:cubicBezTo>
                <a:cubicBezTo>
                  <a:pt x="1041" y="3855"/>
                  <a:pt x="1023" y="3872"/>
                  <a:pt x="1001" y="3872"/>
                </a:cubicBezTo>
                <a:lnTo>
                  <a:pt x="1001" y="3872"/>
                </a:lnTo>
                <a:cubicBezTo>
                  <a:pt x="979" y="3872"/>
                  <a:pt x="961" y="3855"/>
                  <a:pt x="961" y="3832"/>
                </a:cubicBezTo>
                <a:cubicBezTo>
                  <a:pt x="961" y="3810"/>
                  <a:pt x="979" y="3792"/>
                  <a:pt x="1001" y="3792"/>
                </a:cubicBezTo>
                <a:close/>
                <a:moveTo>
                  <a:pt x="1161" y="3792"/>
                </a:moveTo>
                <a:lnTo>
                  <a:pt x="1161" y="3792"/>
                </a:lnTo>
                <a:cubicBezTo>
                  <a:pt x="1183" y="3792"/>
                  <a:pt x="1201" y="3810"/>
                  <a:pt x="1201" y="3832"/>
                </a:cubicBezTo>
                <a:cubicBezTo>
                  <a:pt x="1201" y="3855"/>
                  <a:pt x="1183" y="3872"/>
                  <a:pt x="1161" y="3872"/>
                </a:cubicBezTo>
                <a:lnTo>
                  <a:pt x="1161" y="3872"/>
                </a:lnTo>
                <a:cubicBezTo>
                  <a:pt x="1139" y="3872"/>
                  <a:pt x="1121" y="3855"/>
                  <a:pt x="1121" y="3832"/>
                </a:cubicBezTo>
                <a:cubicBezTo>
                  <a:pt x="1121" y="3810"/>
                  <a:pt x="1139" y="3792"/>
                  <a:pt x="1161" y="3792"/>
                </a:cubicBezTo>
                <a:close/>
                <a:moveTo>
                  <a:pt x="1321" y="3792"/>
                </a:moveTo>
                <a:lnTo>
                  <a:pt x="1321" y="3792"/>
                </a:lnTo>
                <a:cubicBezTo>
                  <a:pt x="1343" y="3792"/>
                  <a:pt x="1361" y="3810"/>
                  <a:pt x="1361" y="3832"/>
                </a:cubicBezTo>
                <a:cubicBezTo>
                  <a:pt x="1361" y="3855"/>
                  <a:pt x="1343" y="3872"/>
                  <a:pt x="1321" y="3872"/>
                </a:cubicBezTo>
                <a:lnTo>
                  <a:pt x="1321" y="3872"/>
                </a:lnTo>
                <a:cubicBezTo>
                  <a:pt x="1299" y="3872"/>
                  <a:pt x="1281" y="3855"/>
                  <a:pt x="1281" y="3832"/>
                </a:cubicBezTo>
                <a:cubicBezTo>
                  <a:pt x="1281" y="3810"/>
                  <a:pt x="1299" y="3792"/>
                  <a:pt x="1321" y="3792"/>
                </a:cubicBezTo>
                <a:close/>
                <a:moveTo>
                  <a:pt x="1481" y="3792"/>
                </a:moveTo>
                <a:lnTo>
                  <a:pt x="1481" y="3792"/>
                </a:lnTo>
                <a:cubicBezTo>
                  <a:pt x="1503" y="3792"/>
                  <a:pt x="1521" y="3810"/>
                  <a:pt x="1521" y="3832"/>
                </a:cubicBezTo>
                <a:cubicBezTo>
                  <a:pt x="1521" y="3855"/>
                  <a:pt x="1503" y="3872"/>
                  <a:pt x="1481" y="3872"/>
                </a:cubicBezTo>
                <a:lnTo>
                  <a:pt x="1481" y="3872"/>
                </a:lnTo>
                <a:cubicBezTo>
                  <a:pt x="1459" y="3872"/>
                  <a:pt x="1441" y="3855"/>
                  <a:pt x="1441" y="3832"/>
                </a:cubicBezTo>
                <a:cubicBezTo>
                  <a:pt x="1441" y="3810"/>
                  <a:pt x="1459" y="3792"/>
                  <a:pt x="1481" y="3792"/>
                </a:cubicBezTo>
                <a:close/>
                <a:moveTo>
                  <a:pt x="1641" y="3792"/>
                </a:moveTo>
                <a:lnTo>
                  <a:pt x="1641" y="3792"/>
                </a:lnTo>
                <a:cubicBezTo>
                  <a:pt x="1663" y="3792"/>
                  <a:pt x="1681" y="3810"/>
                  <a:pt x="1681" y="3832"/>
                </a:cubicBezTo>
                <a:cubicBezTo>
                  <a:pt x="1681" y="3855"/>
                  <a:pt x="1663" y="3872"/>
                  <a:pt x="1641" y="3872"/>
                </a:cubicBezTo>
                <a:lnTo>
                  <a:pt x="1641" y="3872"/>
                </a:lnTo>
                <a:cubicBezTo>
                  <a:pt x="1619" y="3872"/>
                  <a:pt x="1601" y="3855"/>
                  <a:pt x="1601" y="3832"/>
                </a:cubicBezTo>
                <a:cubicBezTo>
                  <a:pt x="1601" y="3810"/>
                  <a:pt x="1619" y="3792"/>
                  <a:pt x="1641" y="3792"/>
                </a:cubicBezTo>
                <a:close/>
                <a:moveTo>
                  <a:pt x="1801" y="3792"/>
                </a:moveTo>
                <a:lnTo>
                  <a:pt x="1801" y="3792"/>
                </a:lnTo>
                <a:cubicBezTo>
                  <a:pt x="1824" y="3792"/>
                  <a:pt x="1841" y="3810"/>
                  <a:pt x="1841" y="3832"/>
                </a:cubicBezTo>
                <a:cubicBezTo>
                  <a:pt x="1841" y="3855"/>
                  <a:pt x="1824" y="3872"/>
                  <a:pt x="1801" y="3872"/>
                </a:cubicBezTo>
                <a:lnTo>
                  <a:pt x="1801" y="3872"/>
                </a:lnTo>
                <a:cubicBezTo>
                  <a:pt x="1779" y="3872"/>
                  <a:pt x="1761" y="3855"/>
                  <a:pt x="1761" y="3832"/>
                </a:cubicBezTo>
                <a:cubicBezTo>
                  <a:pt x="1761" y="3810"/>
                  <a:pt x="1779" y="3792"/>
                  <a:pt x="1801" y="3792"/>
                </a:cubicBezTo>
                <a:close/>
                <a:moveTo>
                  <a:pt x="1961" y="3792"/>
                </a:moveTo>
                <a:lnTo>
                  <a:pt x="1962" y="3792"/>
                </a:lnTo>
                <a:cubicBezTo>
                  <a:pt x="1984" y="3792"/>
                  <a:pt x="2002" y="3810"/>
                  <a:pt x="2002" y="3832"/>
                </a:cubicBezTo>
                <a:cubicBezTo>
                  <a:pt x="2002" y="3855"/>
                  <a:pt x="1984" y="3872"/>
                  <a:pt x="1962" y="3872"/>
                </a:cubicBezTo>
                <a:lnTo>
                  <a:pt x="1961" y="3872"/>
                </a:lnTo>
                <a:cubicBezTo>
                  <a:pt x="1939" y="3872"/>
                  <a:pt x="1921" y="3855"/>
                  <a:pt x="1921" y="3832"/>
                </a:cubicBezTo>
                <a:cubicBezTo>
                  <a:pt x="1921" y="3810"/>
                  <a:pt x="1939" y="3792"/>
                  <a:pt x="1961" y="3792"/>
                </a:cubicBezTo>
                <a:close/>
                <a:moveTo>
                  <a:pt x="2122" y="3792"/>
                </a:moveTo>
                <a:lnTo>
                  <a:pt x="2122" y="3792"/>
                </a:lnTo>
                <a:cubicBezTo>
                  <a:pt x="2144" y="3792"/>
                  <a:pt x="2162" y="3810"/>
                  <a:pt x="2162" y="3832"/>
                </a:cubicBezTo>
                <a:cubicBezTo>
                  <a:pt x="2162" y="3855"/>
                  <a:pt x="2144" y="3872"/>
                  <a:pt x="2122" y="3872"/>
                </a:cubicBezTo>
                <a:lnTo>
                  <a:pt x="2122" y="3872"/>
                </a:lnTo>
                <a:cubicBezTo>
                  <a:pt x="2099" y="3872"/>
                  <a:pt x="2082" y="3855"/>
                  <a:pt x="2082" y="3832"/>
                </a:cubicBezTo>
                <a:cubicBezTo>
                  <a:pt x="2082" y="3810"/>
                  <a:pt x="2099" y="3792"/>
                  <a:pt x="2122" y="3792"/>
                </a:cubicBezTo>
                <a:close/>
                <a:moveTo>
                  <a:pt x="2282" y="3792"/>
                </a:moveTo>
                <a:lnTo>
                  <a:pt x="2282" y="3792"/>
                </a:lnTo>
                <a:cubicBezTo>
                  <a:pt x="2304" y="3792"/>
                  <a:pt x="2322" y="3810"/>
                  <a:pt x="2322" y="3832"/>
                </a:cubicBezTo>
                <a:cubicBezTo>
                  <a:pt x="2322" y="3855"/>
                  <a:pt x="2304" y="3872"/>
                  <a:pt x="2282" y="3872"/>
                </a:cubicBezTo>
                <a:lnTo>
                  <a:pt x="2282" y="3872"/>
                </a:lnTo>
                <a:cubicBezTo>
                  <a:pt x="2259" y="3872"/>
                  <a:pt x="2242" y="3855"/>
                  <a:pt x="2242" y="3832"/>
                </a:cubicBezTo>
                <a:cubicBezTo>
                  <a:pt x="2242" y="3810"/>
                  <a:pt x="2259" y="3792"/>
                  <a:pt x="2282" y="3792"/>
                </a:cubicBezTo>
                <a:close/>
                <a:moveTo>
                  <a:pt x="2442" y="3792"/>
                </a:moveTo>
                <a:lnTo>
                  <a:pt x="2442" y="3792"/>
                </a:lnTo>
                <a:cubicBezTo>
                  <a:pt x="2464" y="3792"/>
                  <a:pt x="2482" y="3810"/>
                  <a:pt x="2482" y="3832"/>
                </a:cubicBezTo>
                <a:cubicBezTo>
                  <a:pt x="2482" y="3855"/>
                  <a:pt x="2464" y="3872"/>
                  <a:pt x="2442" y="3872"/>
                </a:cubicBezTo>
                <a:lnTo>
                  <a:pt x="2442" y="3872"/>
                </a:lnTo>
                <a:cubicBezTo>
                  <a:pt x="2420" y="3872"/>
                  <a:pt x="2402" y="3855"/>
                  <a:pt x="2402" y="3832"/>
                </a:cubicBezTo>
                <a:cubicBezTo>
                  <a:pt x="2402" y="3810"/>
                  <a:pt x="2420" y="3792"/>
                  <a:pt x="2442" y="3792"/>
                </a:cubicBezTo>
                <a:close/>
                <a:moveTo>
                  <a:pt x="2602" y="3792"/>
                </a:moveTo>
                <a:lnTo>
                  <a:pt x="2602" y="3792"/>
                </a:lnTo>
                <a:cubicBezTo>
                  <a:pt x="2624" y="3792"/>
                  <a:pt x="2642" y="3810"/>
                  <a:pt x="2642" y="3832"/>
                </a:cubicBezTo>
                <a:cubicBezTo>
                  <a:pt x="2642" y="3855"/>
                  <a:pt x="2624" y="3872"/>
                  <a:pt x="2602" y="3872"/>
                </a:cubicBezTo>
                <a:lnTo>
                  <a:pt x="2602" y="3872"/>
                </a:lnTo>
                <a:cubicBezTo>
                  <a:pt x="2580" y="3872"/>
                  <a:pt x="2562" y="3855"/>
                  <a:pt x="2562" y="3832"/>
                </a:cubicBezTo>
                <a:cubicBezTo>
                  <a:pt x="2562" y="3810"/>
                  <a:pt x="2580" y="3792"/>
                  <a:pt x="2602" y="3792"/>
                </a:cubicBezTo>
                <a:close/>
                <a:moveTo>
                  <a:pt x="2762" y="3792"/>
                </a:moveTo>
                <a:lnTo>
                  <a:pt x="2762" y="3792"/>
                </a:lnTo>
                <a:cubicBezTo>
                  <a:pt x="2784" y="3792"/>
                  <a:pt x="2802" y="3810"/>
                  <a:pt x="2802" y="3832"/>
                </a:cubicBezTo>
                <a:cubicBezTo>
                  <a:pt x="2802" y="3855"/>
                  <a:pt x="2784" y="3872"/>
                  <a:pt x="2762" y="3872"/>
                </a:cubicBezTo>
                <a:lnTo>
                  <a:pt x="2762" y="3872"/>
                </a:lnTo>
                <a:cubicBezTo>
                  <a:pt x="2740" y="3872"/>
                  <a:pt x="2722" y="3855"/>
                  <a:pt x="2722" y="3832"/>
                </a:cubicBezTo>
                <a:cubicBezTo>
                  <a:pt x="2722" y="3810"/>
                  <a:pt x="2740" y="3792"/>
                  <a:pt x="2762" y="3792"/>
                </a:cubicBezTo>
                <a:close/>
                <a:moveTo>
                  <a:pt x="2922" y="3792"/>
                </a:moveTo>
                <a:lnTo>
                  <a:pt x="2922" y="3792"/>
                </a:lnTo>
                <a:cubicBezTo>
                  <a:pt x="2944" y="3792"/>
                  <a:pt x="2962" y="3810"/>
                  <a:pt x="2962" y="3832"/>
                </a:cubicBezTo>
                <a:cubicBezTo>
                  <a:pt x="2962" y="3855"/>
                  <a:pt x="2944" y="3872"/>
                  <a:pt x="2922" y="3872"/>
                </a:cubicBezTo>
                <a:lnTo>
                  <a:pt x="2922" y="3872"/>
                </a:lnTo>
                <a:cubicBezTo>
                  <a:pt x="2900" y="3872"/>
                  <a:pt x="2882" y="3855"/>
                  <a:pt x="2882" y="3832"/>
                </a:cubicBezTo>
                <a:cubicBezTo>
                  <a:pt x="2882" y="3810"/>
                  <a:pt x="2900" y="3792"/>
                  <a:pt x="2922" y="3792"/>
                </a:cubicBezTo>
                <a:close/>
                <a:moveTo>
                  <a:pt x="3082" y="3792"/>
                </a:moveTo>
                <a:lnTo>
                  <a:pt x="3082" y="3792"/>
                </a:lnTo>
                <a:cubicBezTo>
                  <a:pt x="3104" y="3792"/>
                  <a:pt x="3122" y="3810"/>
                  <a:pt x="3122" y="3832"/>
                </a:cubicBezTo>
                <a:cubicBezTo>
                  <a:pt x="3122" y="3855"/>
                  <a:pt x="3104" y="3872"/>
                  <a:pt x="3082" y="3872"/>
                </a:cubicBezTo>
                <a:lnTo>
                  <a:pt x="3082" y="3872"/>
                </a:lnTo>
                <a:cubicBezTo>
                  <a:pt x="3060" y="3872"/>
                  <a:pt x="3042" y="3855"/>
                  <a:pt x="3042" y="3832"/>
                </a:cubicBezTo>
                <a:cubicBezTo>
                  <a:pt x="3042" y="3810"/>
                  <a:pt x="3060" y="3792"/>
                  <a:pt x="3082" y="3792"/>
                </a:cubicBezTo>
                <a:close/>
                <a:moveTo>
                  <a:pt x="3242" y="3792"/>
                </a:moveTo>
                <a:lnTo>
                  <a:pt x="3242" y="3792"/>
                </a:lnTo>
                <a:cubicBezTo>
                  <a:pt x="3264" y="3792"/>
                  <a:pt x="3282" y="3810"/>
                  <a:pt x="3282" y="3832"/>
                </a:cubicBezTo>
                <a:cubicBezTo>
                  <a:pt x="3282" y="3855"/>
                  <a:pt x="3264" y="3872"/>
                  <a:pt x="3242" y="3872"/>
                </a:cubicBezTo>
                <a:lnTo>
                  <a:pt x="3242" y="3872"/>
                </a:lnTo>
                <a:cubicBezTo>
                  <a:pt x="3220" y="3872"/>
                  <a:pt x="3202" y="3855"/>
                  <a:pt x="3202" y="3832"/>
                </a:cubicBezTo>
                <a:cubicBezTo>
                  <a:pt x="3202" y="3810"/>
                  <a:pt x="3220" y="3792"/>
                  <a:pt x="3242" y="3792"/>
                </a:cubicBezTo>
                <a:close/>
                <a:moveTo>
                  <a:pt x="3402" y="3792"/>
                </a:moveTo>
                <a:lnTo>
                  <a:pt x="3402" y="3792"/>
                </a:lnTo>
                <a:cubicBezTo>
                  <a:pt x="3424" y="3792"/>
                  <a:pt x="3442" y="3810"/>
                  <a:pt x="3442" y="3832"/>
                </a:cubicBezTo>
                <a:cubicBezTo>
                  <a:pt x="3442" y="3855"/>
                  <a:pt x="3424" y="3872"/>
                  <a:pt x="3402" y="3872"/>
                </a:cubicBezTo>
                <a:lnTo>
                  <a:pt x="3402" y="3872"/>
                </a:lnTo>
                <a:cubicBezTo>
                  <a:pt x="3380" y="3872"/>
                  <a:pt x="3362" y="3855"/>
                  <a:pt x="3362" y="3832"/>
                </a:cubicBezTo>
                <a:cubicBezTo>
                  <a:pt x="3362" y="3810"/>
                  <a:pt x="3380" y="3792"/>
                  <a:pt x="3402" y="3792"/>
                </a:cubicBezTo>
                <a:close/>
                <a:moveTo>
                  <a:pt x="3562" y="3792"/>
                </a:moveTo>
                <a:lnTo>
                  <a:pt x="3562" y="3792"/>
                </a:lnTo>
                <a:cubicBezTo>
                  <a:pt x="3584" y="3792"/>
                  <a:pt x="3602" y="3810"/>
                  <a:pt x="3602" y="3832"/>
                </a:cubicBezTo>
                <a:cubicBezTo>
                  <a:pt x="3602" y="3855"/>
                  <a:pt x="3584" y="3872"/>
                  <a:pt x="3562" y="3872"/>
                </a:cubicBezTo>
                <a:lnTo>
                  <a:pt x="3562" y="3872"/>
                </a:lnTo>
                <a:cubicBezTo>
                  <a:pt x="3540" y="3872"/>
                  <a:pt x="3522" y="3855"/>
                  <a:pt x="3522" y="3832"/>
                </a:cubicBezTo>
                <a:cubicBezTo>
                  <a:pt x="3522" y="3810"/>
                  <a:pt x="3540" y="3792"/>
                  <a:pt x="3562" y="3792"/>
                </a:cubicBezTo>
                <a:close/>
                <a:moveTo>
                  <a:pt x="3722" y="3792"/>
                </a:moveTo>
                <a:lnTo>
                  <a:pt x="3722" y="3792"/>
                </a:lnTo>
                <a:cubicBezTo>
                  <a:pt x="3744" y="3792"/>
                  <a:pt x="3762" y="3810"/>
                  <a:pt x="3762" y="3832"/>
                </a:cubicBezTo>
                <a:cubicBezTo>
                  <a:pt x="3762" y="3855"/>
                  <a:pt x="3744" y="3872"/>
                  <a:pt x="3722" y="3872"/>
                </a:cubicBezTo>
                <a:lnTo>
                  <a:pt x="3722" y="3872"/>
                </a:lnTo>
                <a:cubicBezTo>
                  <a:pt x="3700" y="3872"/>
                  <a:pt x="3682" y="3855"/>
                  <a:pt x="3682" y="3832"/>
                </a:cubicBezTo>
                <a:cubicBezTo>
                  <a:pt x="3682" y="3810"/>
                  <a:pt x="3700" y="3792"/>
                  <a:pt x="3722" y="3792"/>
                </a:cubicBezTo>
                <a:close/>
                <a:moveTo>
                  <a:pt x="3882" y="3792"/>
                </a:moveTo>
                <a:lnTo>
                  <a:pt x="3882" y="3792"/>
                </a:lnTo>
                <a:cubicBezTo>
                  <a:pt x="3905" y="3792"/>
                  <a:pt x="3922" y="3810"/>
                  <a:pt x="3922" y="3832"/>
                </a:cubicBezTo>
                <a:cubicBezTo>
                  <a:pt x="3922" y="3855"/>
                  <a:pt x="3905" y="3872"/>
                  <a:pt x="3882" y="3872"/>
                </a:cubicBezTo>
                <a:lnTo>
                  <a:pt x="3882" y="3872"/>
                </a:lnTo>
                <a:cubicBezTo>
                  <a:pt x="3860" y="3872"/>
                  <a:pt x="3842" y="3855"/>
                  <a:pt x="3842" y="3832"/>
                </a:cubicBezTo>
                <a:cubicBezTo>
                  <a:pt x="3842" y="3810"/>
                  <a:pt x="3860" y="3792"/>
                  <a:pt x="3882" y="3792"/>
                </a:cubicBezTo>
                <a:close/>
                <a:moveTo>
                  <a:pt x="4042" y="3792"/>
                </a:moveTo>
                <a:lnTo>
                  <a:pt x="4043" y="3792"/>
                </a:lnTo>
                <a:cubicBezTo>
                  <a:pt x="4065" y="3792"/>
                  <a:pt x="4083" y="3810"/>
                  <a:pt x="4083" y="3832"/>
                </a:cubicBezTo>
                <a:cubicBezTo>
                  <a:pt x="4083" y="3855"/>
                  <a:pt x="4065" y="3872"/>
                  <a:pt x="4043" y="3872"/>
                </a:cubicBezTo>
                <a:lnTo>
                  <a:pt x="4042" y="3872"/>
                </a:lnTo>
                <a:cubicBezTo>
                  <a:pt x="4020" y="3872"/>
                  <a:pt x="4002" y="3855"/>
                  <a:pt x="4002" y="3832"/>
                </a:cubicBezTo>
                <a:cubicBezTo>
                  <a:pt x="4002" y="3810"/>
                  <a:pt x="4020" y="3792"/>
                  <a:pt x="4042" y="3792"/>
                </a:cubicBezTo>
                <a:close/>
                <a:moveTo>
                  <a:pt x="4203" y="3792"/>
                </a:moveTo>
                <a:lnTo>
                  <a:pt x="4203" y="3792"/>
                </a:lnTo>
                <a:cubicBezTo>
                  <a:pt x="4225" y="3792"/>
                  <a:pt x="4243" y="3810"/>
                  <a:pt x="4243" y="3832"/>
                </a:cubicBezTo>
                <a:cubicBezTo>
                  <a:pt x="4243" y="3855"/>
                  <a:pt x="4225" y="3872"/>
                  <a:pt x="4203" y="3872"/>
                </a:cubicBezTo>
                <a:lnTo>
                  <a:pt x="4203" y="3872"/>
                </a:lnTo>
                <a:cubicBezTo>
                  <a:pt x="4180" y="3872"/>
                  <a:pt x="4163" y="3855"/>
                  <a:pt x="4163" y="3832"/>
                </a:cubicBezTo>
                <a:cubicBezTo>
                  <a:pt x="4163" y="3810"/>
                  <a:pt x="4180" y="3792"/>
                  <a:pt x="4203" y="3792"/>
                </a:cubicBezTo>
                <a:close/>
                <a:moveTo>
                  <a:pt x="4363" y="3792"/>
                </a:moveTo>
                <a:lnTo>
                  <a:pt x="4363" y="3792"/>
                </a:lnTo>
                <a:cubicBezTo>
                  <a:pt x="4385" y="3792"/>
                  <a:pt x="4403" y="3810"/>
                  <a:pt x="4403" y="3832"/>
                </a:cubicBezTo>
                <a:cubicBezTo>
                  <a:pt x="4403" y="3855"/>
                  <a:pt x="4385" y="3872"/>
                  <a:pt x="4363" y="3872"/>
                </a:cubicBezTo>
                <a:lnTo>
                  <a:pt x="4363" y="3872"/>
                </a:lnTo>
                <a:cubicBezTo>
                  <a:pt x="4341" y="3872"/>
                  <a:pt x="4323" y="3855"/>
                  <a:pt x="4323" y="3832"/>
                </a:cubicBezTo>
                <a:cubicBezTo>
                  <a:pt x="4323" y="3810"/>
                  <a:pt x="4341" y="3792"/>
                  <a:pt x="4363" y="3792"/>
                </a:cubicBezTo>
                <a:close/>
                <a:moveTo>
                  <a:pt x="4523" y="3792"/>
                </a:moveTo>
                <a:lnTo>
                  <a:pt x="4523" y="3792"/>
                </a:lnTo>
                <a:cubicBezTo>
                  <a:pt x="4545" y="3792"/>
                  <a:pt x="4563" y="3810"/>
                  <a:pt x="4563" y="3832"/>
                </a:cubicBezTo>
                <a:cubicBezTo>
                  <a:pt x="4563" y="3855"/>
                  <a:pt x="4545" y="3872"/>
                  <a:pt x="4523" y="3872"/>
                </a:cubicBezTo>
                <a:lnTo>
                  <a:pt x="4523" y="3872"/>
                </a:lnTo>
                <a:cubicBezTo>
                  <a:pt x="4501" y="3872"/>
                  <a:pt x="4483" y="3855"/>
                  <a:pt x="4483" y="3832"/>
                </a:cubicBezTo>
                <a:cubicBezTo>
                  <a:pt x="4483" y="3810"/>
                  <a:pt x="4501" y="3792"/>
                  <a:pt x="4523" y="3792"/>
                </a:cubicBezTo>
                <a:close/>
                <a:moveTo>
                  <a:pt x="4683" y="3792"/>
                </a:moveTo>
                <a:lnTo>
                  <a:pt x="4683" y="3792"/>
                </a:lnTo>
                <a:cubicBezTo>
                  <a:pt x="4705" y="3792"/>
                  <a:pt x="4723" y="3810"/>
                  <a:pt x="4723" y="3832"/>
                </a:cubicBezTo>
                <a:cubicBezTo>
                  <a:pt x="4723" y="3855"/>
                  <a:pt x="4705" y="3872"/>
                  <a:pt x="4683" y="3872"/>
                </a:cubicBezTo>
                <a:lnTo>
                  <a:pt x="4683" y="3872"/>
                </a:lnTo>
                <a:cubicBezTo>
                  <a:pt x="4661" y="3872"/>
                  <a:pt x="4643" y="3855"/>
                  <a:pt x="4643" y="3832"/>
                </a:cubicBezTo>
                <a:cubicBezTo>
                  <a:pt x="4643" y="3810"/>
                  <a:pt x="4661" y="3792"/>
                  <a:pt x="4683" y="3792"/>
                </a:cubicBezTo>
                <a:close/>
                <a:moveTo>
                  <a:pt x="4843" y="3792"/>
                </a:moveTo>
                <a:lnTo>
                  <a:pt x="4843" y="3792"/>
                </a:lnTo>
                <a:cubicBezTo>
                  <a:pt x="4865" y="3792"/>
                  <a:pt x="4883" y="3810"/>
                  <a:pt x="4883" y="3832"/>
                </a:cubicBezTo>
                <a:cubicBezTo>
                  <a:pt x="4883" y="3855"/>
                  <a:pt x="4865" y="3872"/>
                  <a:pt x="4843" y="3872"/>
                </a:cubicBezTo>
                <a:lnTo>
                  <a:pt x="4843" y="3872"/>
                </a:lnTo>
                <a:cubicBezTo>
                  <a:pt x="4821" y="3872"/>
                  <a:pt x="4803" y="3855"/>
                  <a:pt x="4803" y="3832"/>
                </a:cubicBezTo>
                <a:cubicBezTo>
                  <a:pt x="4803" y="3810"/>
                  <a:pt x="4821" y="3792"/>
                  <a:pt x="4843" y="3792"/>
                </a:cubicBezTo>
                <a:close/>
                <a:moveTo>
                  <a:pt x="5003" y="3792"/>
                </a:moveTo>
                <a:lnTo>
                  <a:pt x="5003" y="3792"/>
                </a:lnTo>
                <a:cubicBezTo>
                  <a:pt x="5025" y="3792"/>
                  <a:pt x="5043" y="3810"/>
                  <a:pt x="5043" y="3832"/>
                </a:cubicBezTo>
                <a:cubicBezTo>
                  <a:pt x="5043" y="3855"/>
                  <a:pt x="5025" y="3872"/>
                  <a:pt x="5003" y="3872"/>
                </a:cubicBezTo>
                <a:lnTo>
                  <a:pt x="5003" y="3872"/>
                </a:lnTo>
                <a:cubicBezTo>
                  <a:pt x="4981" y="3872"/>
                  <a:pt x="4963" y="3855"/>
                  <a:pt x="4963" y="3832"/>
                </a:cubicBezTo>
                <a:cubicBezTo>
                  <a:pt x="4963" y="3810"/>
                  <a:pt x="4981" y="3792"/>
                  <a:pt x="5003" y="3792"/>
                </a:cubicBezTo>
                <a:close/>
                <a:moveTo>
                  <a:pt x="5163" y="3792"/>
                </a:moveTo>
                <a:lnTo>
                  <a:pt x="5163" y="3792"/>
                </a:lnTo>
                <a:cubicBezTo>
                  <a:pt x="5185" y="3792"/>
                  <a:pt x="5203" y="3810"/>
                  <a:pt x="5203" y="3832"/>
                </a:cubicBezTo>
                <a:cubicBezTo>
                  <a:pt x="5203" y="3855"/>
                  <a:pt x="5185" y="3872"/>
                  <a:pt x="5163" y="3872"/>
                </a:cubicBezTo>
                <a:lnTo>
                  <a:pt x="5163" y="3872"/>
                </a:lnTo>
                <a:cubicBezTo>
                  <a:pt x="5141" y="3872"/>
                  <a:pt x="5123" y="3855"/>
                  <a:pt x="5123" y="3832"/>
                </a:cubicBezTo>
                <a:cubicBezTo>
                  <a:pt x="5123" y="3810"/>
                  <a:pt x="5141" y="3792"/>
                  <a:pt x="5163" y="3792"/>
                </a:cubicBezTo>
                <a:close/>
                <a:moveTo>
                  <a:pt x="5323" y="3792"/>
                </a:moveTo>
                <a:lnTo>
                  <a:pt x="5323" y="3792"/>
                </a:lnTo>
                <a:cubicBezTo>
                  <a:pt x="5345" y="3792"/>
                  <a:pt x="5363" y="3810"/>
                  <a:pt x="5363" y="3832"/>
                </a:cubicBezTo>
                <a:cubicBezTo>
                  <a:pt x="5363" y="3855"/>
                  <a:pt x="5345" y="3872"/>
                  <a:pt x="5323" y="3872"/>
                </a:cubicBezTo>
                <a:lnTo>
                  <a:pt x="5323" y="3872"/>
                </a:lnTo>
                <a:cubicBezTo>
                  <a:pt x="5301" y="3872"/>
                  <a:pt x="5283" y="3855"/>
                  <a:pt x="5283" y="3832"/>
                </a:cubicBezTo>
                <a:cubicBezTo>
                  <a:pt x="5283" y="3810"/>
                  <a:pt x="5301" y="3792"/>
                  <a:pt x="5323" y="3792"/>
                </a:cubicBezTo>
                <a:close/>
                <a:moveTo>
                  <a:pt x="5483" y="3792"/>
                </a:moveTo>
                <a:lnTo>
                  <a:pt x="5483" y="3792"/>
                </a:lnTo>
                <a:cubicBezTo>
                  <a:pt x="5505" y="3792"/>
                  <a:pt x="5523" y="3810"/>
                  <a:pt x="5523" y="3832"/>
                </a:cubicBezTo>
                <a:cubicBezTo>
                  <a:pt x="5523" y="3855"/>
                  <a:pt x="5505" y="3872"/>
                  <a:pt x="5483" y="3872"/>
                </a:cubicBezTo>
                <a:lnTo>
                  <a:pt x="5483" y="3872"/>
                </a:lnTo>
                <a:cubicBezTo>
                  <a:pt x="5461" y="3872"/>
                  <a:pt x="5443" y="3855"/>
                  <a:pt x="5443" y="3832"/>
                </a:cubicBezTo>
                <a:cubicBezTo>
                  <a:pt x="5443" y="3810"/>
                  <a:pt x="5461" y="3792"/>
                  <a:pt x="5483" y="3792"/>
                </a:cubicBezTo>
                <a:close/>
                <a:moveTo>
                  <a:pt x="5643" y="3792"/>
                </a:moveTo>
                <a:lnTo>
                  <a:pt x="5643" y="3792"/>
                </a:lnTo>
                <a:cubicBezTo>
                  <a:pt x="5665" y="3792"/>
                  <a:pt x="5683" y="3810"/>
                  <a:pt x="5683" y="3832"/>
                </a:cubicBezTo>
                <a:cubicBezTo>
                  <a:pt x="5683" y="3855"/>
                  <a:pt x="5665" y="3872"/>
                  <a:pt x="5643" y="3872"/>
                </a:cubicBezTo>
                <a:lnTo>
                  <a:pt x="5643" y="3872"/>
                </a:lnTo>
                <a:cubicBezTo>
                  <a:pt x="5621" y="3872"/>
                  <a:pt x="5603" y="3855"/>
                  <a:pt x="5603" y="3832"/>
                </a:cubicBezTo>
                <a:cubicBezTo>
                  <a:pt x="5603" y="3810"/>
                  <a:pt x="5621" y="3792"/>
                  <a:pt x="5643" y="3792"/>
                </a:cubicBezTo>
                <a:close/>
                <a:moveTo>
                  <a:pt x="5803" y="3792"/>
                </a:moveTo>
                <a:lnTo>
                  <a:pt x="5803" y="3792"/>
                </a:lnTo>
                <a:cubicBezTo>
                  <a:pt x="5826" y="3792"/>
                  <a:pt x="5843" y="3810"/>
                  <a:pt x="5843" y="3832"/>
                </a:cubicBezTo>
                <a:cubicBezTo>
                  <a:pt x="5843" y="3855"/>
                  <a:pt x="5826" y="3872"/>
                  <a:pt x="5803" y="3872"/>
                </a:cubicBezTo>
                <a:lnTo>
                  <a:pt x="5803" y="3872"/>
                </a:lnTo>
                <a:cubicBezTo>
                  <a:pt x="5781" y="3872"/>
                  <a:pt x="5763" y="3855"/>
                  <a:pt x="5763" y="3832"/>
                </a:cubicBezTo>
                <a:cubicBezTo>
                  <a:pt x="5763" y="3810"/>
                  <a:pt x="5781" y="3792"/>
                  <a:pt x="5803" y="3792"/>
                </a:cubicBezTo>
                <a:close/>
                <a:moveTo>
                  <a:pt x="5963" y="3792"/>
                </a:moveTo>
                <a:lnTo>
                  <a:pt x="5963" y="3792"/>
                </a:lnTo>
                <a:cubicBezTo>
                  <a:pt x="5986" y="3792"/>
                  <a:pt x="6003" y="3810"/>
                  <a:pt x="6003" y="3832"/>
                </a:cubicBezTo>
                <a:cubicBezTo>
                  <a:pt x="6003" y="3855"/>
                  <a:pt x="5986" y="3872"/>
                  <a:pt x="5963" y="3872"/>
                </a:cubicBezTo>
                <a:lnTo>
                  <a:pt x="5963" y="3872"/>
                </a:lnTo>
                <a:cubicBezTo>
                  <a:pt x="5941" y="3872"/>
                  <a:pt x="5923" y="3855"/>
                  <a:pt x="5923" y="3832"/>
                </a:cubicBezTo>
                <a:cubicBezTo>
                  <a:pt x="5923" y="3810"/>
                  <a:pt x="5941" y="3792"/>
                  <a:pt x="5963" y="3792"/>
                </a:cubicBezTo>
                <a:close/>
                <a:moveTo>
                  <a:pt x="6123" y="3792"/>
                </a:moveTo>
                <a:lnTo>
                  <a:pt x="6124" y="3792"/>
                </a:lnTo>
                <a:cubicBezTo>
                  <a:pt x="6146" y="3792"/>
                  <a:pt x="6164" y="3810"/>
                  <a:pt x="6164" y="3832"/>
                </a:cubicBezTo>
                <a:cubicBezTo>
                  <a:pt x="6164" y="3855"/>
                  <a:pt x="6146" y="3872"/>
                  <a:pt x="6124" y="3872"/>
                </a:cubicBezTo>
                <a:lnTo>
                  <a:pt x="6123" y="3872"/>
                </a:lnTo>
                <a:cubicBezTo>
                  <a:pt x="6101" y="3872"/>
                  <a:pt x="6083" y="3855"/>
                  <a:pt x="6083" y="3832"/>
                </a:cubicBezTo>
                <a:cubicBezTo>
                  <a:pt x="6083" y="3810"/>
                  <a:pt x="6101" y="3792"/>
                  <a:pt x="6123" y="3792"/>
                </a:cubicBezTo>
                <a:close/>
                <a:moveTo>
                  <a:pt x="6284" y="3792"/>
                </a:moveTo>
                <a:lnTo>
                  <a:pt x="6284" y="3792"/>
                </a:lnTo>
                <a:cubicBezTo>
                  <a:pt x="6306" y="3792"/>
                  <a:pt x="6324" y="3810"/>
                  <a:pt x="6324" y="3832"/>
                </a:cubicBezTo>
                <a:cubicBezTo>
                  <a:pt x="6324" y="3855"/>
                  <a:pt x="6306" y="3872"/>
                  <a:pt x="6284" y="3872"/>
                </a:cubicBezTo>
                <a:lnTo>
                  <a:pt x="6284" y="3872"/>
                </a:lnTo>
                <a:cubicBezTo>
                  <a:pt x="6261" y="3872"/>
                  <a:pt x="6244" y="3855"/>
                  <a:pt x="6244" y="3832"/>
                </a:cubicBezTo>
                <a:cubicBezTo>
                  <a:pt x="6244" y="3810"/>
                  <a:pt x="6261" y="3792"/>
                  <a:pt x="6284" y="3792"/>
                </a:cubicBezTo>
                <a:close/>
                <a:moveTo>
                  <a:pt x="6444" y="3792"/>
                </a:moveTo>
                <a:lnTo>
                  <a:pt x="6444" y="3792"/>
                </a:lnTo>
                <a:cubicBezTo>
                  <a:pt x="6466" y="3792"/>
                  <a:pt x="6484" y="3810"/>
                  <a:pt x="6484" y="3832"/>
                </a:cubicBezTo>
                <a:cubicBezTo>
                  <a:pt x="6484" y="3855"/>
                  <a:pt x="6466" y="3872"/>
                  <a:pt x="6444" y="3872"/>
                </a:cubicBezTo>
                <a:lnTo>
                  <a:pt x="6444" y="3872"/>
                </a:lnTo>
                <a:cubicBezTo>
                  <a:pt x="6422" y="3872"/>
                  <a:pt x="6404" y="3855"/>
                  <a:pt x="6404" y="3832"/>
                </a:cubicBezTo>
                <a:cubicBezTo>
                  <a:pt x="6404" y="3810"/>
                  <a:pt x="6422" y="3792"/>
                  <a:pt x="6444" y="3792"/>
                </a:cubicBezTo>
                <a:close/>
                <a:moveTo>
                  <a:pt x="6604" y="3792"/>
                </a:moveTo>
                <a:lnTo>
                  <a:pt x="6604" y="3792"/>
                </a:lnTo>
                <a:cubicBezTo>
                  <a:pt x="6626" y="3792"/>
                  <a:pt x="6644" y="3810"/>
                  <a:pt x="6644" y="3832"/>
                </a:cubicBezTo>
                <a:cubicBezTo>
                  <a:pt x="6644" y="3855"/>
                  <a:pt x="6626" y="3872"/>
                  <a:pt x="6604" y="3872"/>
                </a:cubicBezTo>
                <a:lnTo>
                  <a:pt x="6604" y="3872"/>
                </a:lnTo>
                <a:cubicBezTo>
                  <a:pt x="6582" y="3872"/>
                  <a:pt x="6564" y="3855"/>
                  <a:pt x="6564" y="3832"/>
                </a:cubicBezTo>
                <a:cubicBezTo>
                  <a:pt x="6564" y="3810"/>
                  <a:pt x="6582" y="3792"/>
                  <a:pt x="6604" y="3792"/>
                </a:cubicBezTo>
                <a:close/>
                <a:moveTo>
                  <a:pt x="6764" y="3792"/>
                </a:moveTo>
                <a:lnTo>
                  <a:pt x="6764" y="3792"/>
                </a:lnTo>
                <a:cubicBezTo>
                  <a:pt x="6786" y="3792"/>
                  <a:pt x="6804" y="3810"/>
                  <a:pt x="6804" y="3832"/>
                </a:cubicBezTo>
                <a:cubicBezTo>
                  <a:pt x="6804" y="3855"/>
                  <a:pt x="6786" y="3872"/>
                  <a:pt x="6764" y="3872"/>
                </a:cubicBezTo>
                <a:lnTo>
                  <a:pt x="6764" y="3872"/>
                </a:lnTo>
                <a:cubicBezTo>
                  <a:pt x="6742" y="3872"/>
                  <a:pt x="6724" y="3855"/>
                  <a:pt x="6724" y="3832"/>
                </a:cubicBezTo>
                <a:cubicBezTo>
                  <a:pt x="6724" y="3810"/>
                  <a:pt x="6742" y="3792"/>
                  <a:pt x="6764" y="3792"/>
                </a:cubicBezTo>
                <a:close/>
                <a:moveTo>
                  <a:pt x="6924" y="3792"/>
                </a:moveTo>
                <a:lnTo>
                  <a:pt x="6924" y="3792"/>
                </a:lnTo>
                <a:cubicBezTo>
                  <a:pt x="6946" y="3792"/>
                  <a:pt x="6964" y="3810"/>
                  <a:pt x="6964" y="3832"/>
                </a:cubicBezTo>
                <a:cubicBezTo>
                  <a:pt x="6964" y="3855"/>
                  <a:pt x="6946" y="3872"/>
                  <a:pt x="6924" y="3872"/>
                </a:cubicBezTo>
                <a:lnTo>
                  <a:pt x="6924" y="3872"/>
                </a:lnTo>
                <a:cubicBezTo>
                  <a:pt x="6902" y="3872"/>
                  <a:pt x="6884" y="3855"/>
                  <a:pt x="6884" y="3832"/>
                </a:cubicBezTo>
                <a:cubicBezTo>
                  <a:pt x="6884" y="3810"/>
                  <a:pt x="6902" y="3792"/>
                  <a:pt x="6924" y="3792"/>
                </a:cubicBezTo>
                <a:close/>
                <a:moveTo>
                  <a:pt x="7084" y="3792"/>
                </a:moveTo>
                <a:lnTo>
                  <a:pt x="7084" y="3792"/>
                </a:lnTo>
                <a:cubicBezTo>
                  <a:pt x="7106" y="3792"/>
                  <a:pt x="7124" y="3810"/>
                  <a:pt x="7124" y="3832"/>
                </a:cubicBezTo>
                <a:cubicBezTo>
                  <a:pt x="7124" y="3855"/>
                  <a:pt x="7106" y="3872"/>
                  <a:pt x="7084" y="3872"/>
                </a:cubicBezTo>
                <a:lnTo>
                  <a:pt x="7084" y="3872"/>
                </a:lnTo>
                <a:cubicBezTo>
                  <a:pt x="7062" y="3872"/>
                  <a:pt x="7044" y="3855"/>
                  <a:pt x="7044" y="3832"/>
                </a:cubicBezTo>
                <a:cubicBezTo>
                  <a:pt x="7044" y="3810"/>
                  <a:pt x="7062" y="3792"/>
                  <a:pt x="7084" y="3792"/>
                </a:cubicBezTo>
                <a:close/>
                <a:moveTo>
                  <a:pt x="7244" y="3792"/>
                </a:moveTo>
                <a:lnTo>
                  <a:pt x="7244" y="3792"/>
                </a:lnTo>
                <a:cubicBezTo>
                  <a:pt x="7266" y="3792"/>
                  <a:pt x="7284" y="3810"/>
                  <a:pt x="7284" y="3832"/>
                </a:cubicBezTo>
                <a:cubicBezTo>
                  <a:pt x="7284" y="3855"/>
                  <a:pt x="7266" y="3872"/>
                  <a:pt x="7244" y="3872"/>
                </a:cubicBezTo>
                <a:lnTo>
                  <a:pt x="7244" y="3872"/>
                </a:lnTo>
                <a:cubicBezTo>
                  <a:pt x="7222" y="3872"/>
                  <a:pt x="7204" y="3855"/>
                  <a:pt x="7204" y="3832"/>
                </a:cubicBezTo>
                <a:cubicBezTo>
                  <a:pt x="7204" y="3810"/>
                  <a:pt x="7222" y="3792"/>
                  <a:pt x="7244" y="3792"/>
                </a:cubicBezTo>
                <a:close/>
                <a:moveTo>
                  <a:pt x="7404" y="3792"/>
                </a:moveTo>
                <a:lnTo>
                  <a:pt x="7404" y="3792"/>
                </a:lnTo>
                <a:cubicBezTo>
                  <a:pt x="7426" y="3792"/>
                  <a:pt x="7444" y="3810"/>
                  <a:pt x="7444" y="3832"/>
                </a:cubicBezTo>
                <a:cubicBezTo>
                  <a:pt x="7444" y="3855"/>
                  <a:pt x="7426" y="3872"/>
                  <a:pt x="7404" y="3872"/>
                </a:cubicBezTo>
                <a:lnTo>
                  <a:pt x="7404" y="3872"/>
                </a:lnTo>
                <a:cubicBezTo>
                  <a:pt x="7382" y="3872"/>
                  <a:pt x="7364" y="3855"/>
                  <a:pt x="7364" y="3832"/>
                </a:cubicBezTo>
                <a:cubicBezTo>
                  <a:pt x="7364" y="3810"/>
                  <a:pt x="7382" y="3792"/>
                  <a:pt x="7404" y="3792"/>
                </a:cubicBezTo>
                <a:close/>
                <a:moveTo>
                  <a:pt x="7564" y="3792"/>
                </a:moveTo>
                <a:lnTo>
                  <a:pt x="7564" y="3792"/>
                </a:lnTo>
                <a:cubicBezTo>
                  <a:pt x="7586" y="3792"/>
                  <a:pt x="7604" y="3810"/>
                  <a:pt x="7604" y="3832"/>
                </a:cubicBezTo>
                <a:cubicBezTo>
                  <a:pt x="7604" y="3855"/>
                  <a:pt x="7586" y="3872"/>
                  <a:pt x="7564" y="3872"/>
                </a:cubicBezTo>
                <a:lnTo>
                  <a:pt x="7564" y="3872"/>
                </a:lnTo>
                <a:cubicBezTo>
                  <a:pt x="7542" y="3872"/>
                  <a:pt x="7524" y="3855"/>
                  <a:pt x="7524" y="3832"/>
                </a:cubicBezTo>
                <a:cubicBezTo>
                  <a:pt x="7524" y="3810"/>
                  <a:pt x="7542" y="3792"/>
                  <a:pt x="7564" y="3792"/>
                </a:cubicBezTo>
                <a:close/>
                <a:moveTo>
                  <a:pt x="7724" y="3792"/>
                </a:moveTo>
                <a:lnTo>
                  <a:pt x="7724" y="3792"/>
                </a:lnTo>
                <a:cubicBezTo>
                  <a:pt x="7746" y="3792"/>
                  <a:pt x="7764" y="3810"/>
                  <a:pt x="7764" y="3832"/>
                </a:cubicBezTo>
                <a:cubicBezTo>
                  <a:pt x="7764" y="3855"/>
                  <a:pt x="7746" y="3872"/>
                  <a:pt x="7724" y="3872"/>
                </a:cubicBezTo>
                <a:lnTo>
                  <a:pt x="7724" y="3872"/>
                </a:lnTo>
                <a:cubicBezTo>
                  <a:pt x="7702" y="3872"/>
                  <a:pt x="7684" y="3855"/>
                  <a:pt x="7684" y="3832"/>
                </a:cubicBezTo>
                <a:cubicBezTo>
                  <a:pt x="7684" y="3810"/>
                  <a:pt x="7702" y="3792"/>
                  <a:pt x="7724" y="3792"/>
                </a:cubicBezTo>
                <a:close/>
                <a:moveTo>
                  <a:pt x="7884" y="3792"/>
                </a:moveTo>
                <a:lnTo>
                  <a:pt x="7884" y="3792"/>
                </a:lnTo>
                <a:cubicBezTo>
                  <a:pt x="7907" y="3792"/>
                  <a:pt x="7924" y="3810"/>
                  <a:pt x="7924" y="3832"/>
                </a:cubicBezTo>
                <a:cubicBezTo>
                  <a:pt x="7924" y="3855"/>
                  <a:pt x="7907" y="3872"/>
                  <a:pt x="7884" y="3872"/>
                </a:cubicBezTo>
                <a:lnTo>
                  <a:pt x="7884" y="3872"/>
                </a:lnTo>
                <a:cubicBezTo>
                  <a:pt x="7862" y="3872"/>
                  <a:pt x="7844" y="3855"/>
                  <a:pt x="7844" y="3832"/>
                </a:cubicBezTo>
                <a:cubicBezTo>
                  <a:pt x="7844" y="3810"/>
                  <a:pt x="7862" y="3792"/>
                  <a:pt x="7884" y="3792"/>
                </a:cubicBezTo>
                <a:close/>
                <a:moveTo>
                  <a:pt x="8044" y="3792"/>
                </a:moveTo>
                <a:lnTo>
                  <a:pt x="8045" y="3792"/>
                </a:lnTo>
                <a:cubicBezTo>
                  <a:pt x="8067" y="3792"/>
                  <a:pt x="8085" y="3810"/>
                  <a:pt x="8085" y="3832"/>
                </a:cubicBezTo>
                <a:cubicBezTo>
                  <a:pt x="8085" y="3855"/>
                  <a:pt x="8067" y="3872"/>
                  <a:pt x="8045" y="3872"/>
                </a:cubicBezTo>
                <a:lnTo>
                  <a:pt x="8044" y="3872"/>
                </a:lnTo>
                <a:cubicBezTo>
                  <a:pt x="8022" y="3872"/>
                  <a:pt x="8004" y="3855"/>
                  <a:pt x="8004" y="3832"/>
                </a:cubicBezTo>
                <a:cubicBezTo>
                  <a:pt x="8004" y="3810"/>
                  <a:pt x="8022" y="3792"/>
                  <a:pt x="8044" y="3792"/>
                </a:cubicBezTo>
                <a:close/>
                <a:moveTo>
                  <a:pt x="8205" y="3792"/>
                </a:moveTo>
                <a:lnTo>
                  <a:pt x="8205" y="3792"/>
                </a:lnTo>
                <a:cubicBezTo>
                  <a:pt x="8227" y="3792"/>
                  <a:pt x="8245" y="3810"/>
                  <a:pt x="8245" y="3832"/>
                </a:cubicBezTo>
                <a:cubicBezTo>
                  <a:pt x="8245" y="3855"/>
                  <a:pt x="8227" y="3872"/>
                  <a:pt x="8205" y="3872"/>
                </a:cubicBezTo>
                <a:lnTo>
                  <a:pt x="8205" y="3872"/>
                </a:lnTo>
                <a:cubicBezTo>
                  <a:pt x="8182" y="3872"/>
                  <a:pt x="8165" y="3855"/>
                  <a:pt x="8165" y="3832"/>
                </a:cubicBezTo>
                <a:cubicBezTo>
                  <a:pt x="8165" y="3810"/>
                  <a:pt x="8182" y="3792"/>
                  <a:pt x="8205" y="3792"/>
                </a:cubicBezTo>
                <a:close/>
                <a:moveTo>
                  <a:pt x="8365" y="3792"/>
                </a:moveTo>
                <a:lnTo>
                  <a:pt x="8365" y="3792"/>
                </a:lnTo>
                <a:cubicBezTo>
                  <a:pt x="8387" y="3792"/>
                  <a:pt x="8405" y="3810"/>
                  <a:pt x="8405" y="3832"/>
                </a:cubicBezTo>
                <a:cubicBezTo>
                  <a:pt x="8405" y="3855"/>
                  <a:pt x="8387" y="3872"/>
                  <a:pt x="8365" y="3872"/>
                </a:cubicBezTo>
                <a:lnTo>
                  <a:pt x="8365" y="3872"/>
                </a:lnTo>
                <a:cubicBezTo>
                  <a:pt x="8343" y="3872"/>
                  <a:pt x="8325" y="3855"/>
                  <a:pt x="8325" y="3832"/>
                </a:cubicBezTo>
                <a:cubicBezTo>
                  <a:pt x="8325" y="3810"/>
                  <a:pt x="8343" y="3792"/>
                  <a:pt x="8365" y="3792"/>
                </a:cubicBezTo>
                <a:close/>
                <a:moveTo>
                  <a:pt x="8525" y="3792"/>
                </a:moveTo>
                <a:lnTo>
                  <a:pt x="8525" y="3792"/>
                </a:lnTo>
                <a:cubicBezTo>
                  <a:pt x="8547" y="3792"/>
                  <a:pt x="8565" y="3810"/>
                  <a:pt x="8565" y="3832"/>
                </a:cubicBezTo>
                <a:cubicBezTo>
                  <a:pt x="8565" y="3855"/>
                  <a:pt x="8547" y="3872"/>
                  <a:pt x="8525" y="3872"/>
                </a:cubicBezTo>
                <a:lnTo>
                  <a:pt x="8525" y="3872"/>
                </a:lnTo>
                <a:cubicBezTo>
                  <a:pt x="8503" y="3872"/>
                  <a:pt x="8485" y="3855"/>
                  <a:pt x="8485" y="3832"/>
                </a:cubicBezTo>
                <a:cubicBezTo>
                  <a:pt x="8485" y="3810"/>
                  <a:pt x="8503" y="3792"/>
                  <a:pt x="8525" y="3792"/>
                </a:cubicBezTo>
                <a:close/>
                <a:moveTo>
                  <a:pt x="8685" y="3792"/>
                </a:moveTo>
                <a:lnTo>
                  <a:pt x="8685" y="3792"/>
                </a:lnTo>
                <a:cubicBezTo>
                  <a:pt x="8707" y="3792"/>
                  <a:pt x="8725" y="3810"/>
                  <a:pt x="8725" y="3832"/>
                </a:cubicBezTo>
                <a:cubicBezTo>
                  <a:pt x="8725" y="3855"/>
                  <a:pt x="8707" y="3872"/>
                  <a:pt x="8685" y="3872"/>
                </a:cubicBezTo>
                <a:lnTo>
                  <a:pt x="8685" y="3872"/>
                </a:lnTo>
                <a:cubicBezTo>
                  <a:pt x="8663" y="3872"/>
                  <a:pt x="8645" y="3855"/>
                  <a:pt x="8645" y="3832"/>
                </a:cubicBezTo>
                <a:cubicBezTo>
                  <a:pt x="8645" y="3810"/>
                  <a:pt x="8663" y="3792"/>
                  <a:pt x="8685" y="3792"/>
                </a:cubicBezTo>
                <a:close/>
                <a:moveTo>
                  <a:pt x="8845" y="3792"/>
                </a:moveTo>
                <a:lnTo>
                  <a:pt x="8845" y="3792"/>
                </a:lnTo>
                <a:cubicBezTo>
                  <a:pt x="8867" y="3792"/>
                  <a:pt x="8885" y="3810"/>
                  <a:pt x="8885" y="3832"/>
                </a:cubicBezTo>
                <a:cubicBezTo>
                  <a:pt x="8885" y="3855"/>
                  <a:pt x="8867" y="3872"/>
                  <a:pt x="8845" y="3872"/>
                </a:cubicBezTo>
                <a:lnTo>
                  <a:pt x="8845" y="3872"/>
                </a:lnTo>
                <a:cubicBezTo>
                  <a:pt x="8823" y="3872"/>
                  <a:pt x="8805" y="3855"/>
                  <a:pt x="8805" y="3832"/>
                </a:cubicBezTo>
                <a:cubicBezTo>
                  <a:pt x="8805" y="3810"/>
                  <a:pt x="8823" y="3792"/>
                  <a:pt x="8845" y="3792"/>
                </a:cubicBezTo>
                <a:close/>
                <a:moveTo>
                  <a:pt x="9005" y="3792"/>
                </a:moveTo>
                <a:lnTo>
                  <a:pt x="9005" y="3792"/>
                </a:lnTo>
                <a:cubicBezTo>
                  <a:pt x="9027" y="3792"/>
                  <a:pt x="9045" y="3810"/>
                  <a:pt x="9045" y="3832"/>
                </a:cubicBezTo>
                <a:cubicBezTo>
                  <a:pt x="9045" y="3855"/>
                  <a:pt x="9027" y="3872"/>
                  <a:pt x="9005" y="3872"/>
                </a:cubicBezTo>
                <a:lnTo>
                  <a:pt x="9005" y="3872"/>
                </a:lnTo>
                <a:cubicBezTo>
                  <a:pt x="8983" y="3872"/>
                  <a:pt x="8965" y="3855"/>
                  <a:pt x="8965" y="3832"/>
                </a:cubicBezTo>
                <a:cubicBezTo>
                  <a:pt x="8965" y="3810"/>
                  <a:pt x="8983" y="3792"/>
                  <a:pt x="9005" y="3792"/>
                </a:cubicBezTo>
                <a:close/>
                <a:moveTo>
                  <a:pt x="9165" y="3792"/>
                </a:moveTo>
                <a:lnTo>
                  <a:pt x="9165" y="3792"/>
                </a:lnTo>
                <a:cubicBezTo>
                  <a:pt x="9187" y="3792"/>
                  <a:pt x="9205" y="3810"/>
                  <a:pt x="9205" y="3832"/>
                </a:cubicBezTo>
                <a:cubicBezTo>
                  <a:pt x="9205" y="3855"/>
                  <a:pt x="9187" y="3872"/>
                  <a:pt x="9165" y="3872"/>
                </a:cubicBezTo>
                <a:lnTo>
                  <a:pt x="9165" y="3872"/>
                </a:lnTo>
                <a:cubicBezTo>
                  <a:pt x="9143" y="3872"/>
                  <a:pt x="9125" y="3855"/>
                  <a:pt x="9125" y="3832"/>
                </a:cubicBezTo>
                <a:cubicBezTo>
                  <a:pt x="9125" y="3810"/>
                  <a:pt x="9143" y="3792"/>
                  <a:pt x="9165" y="3792"/>
                </a:cubicBezTo>
                <a:close/>
                <a:moveTo>
                  <a:pt x="9325" y="3792"/>
                </a:moveTo>
                <a:lnTo>
                  <a:pt x="9325" y="3792"/>
                </a:lnTo>
                <a:cubicBezTo>
                  <a:pt x="9347" y="3792"/>
                  <a:pt x="9365" y="3810"/>
                  <a:pt x="9365" y="3832"/>
                </a:cubicBezTo>
                <a:cubicBezTo>
                  <a:pt x="9365" y="3855"/>
                  <a:pt x="9347" y="3872"/>
                  <a:pt x="9325" y="3872"/>
                </a:cubicBezTo>
                <a:lnTo>
                  <a:pt x="9325" y="3872"/>
                </a:lnTo>
                <a:cubicBezTo>
                  <a:pt x="9303" y="3872"/>
                  <a:pt x="9285" y="3855"/>
                  <a:pt x="9285" y="3832"/>
                </a:cubicBezTo>
                <a:cubicBezTo>
                  <a:pt x="9285" y="3810"/>
                  <a:pt x="9303" y="3792"/>
                  <a:pt x="9325" y="3792"/>
                </a:cubicBezTo>
                <a:close/>
                <a:moveTo>
                  <a:pt x="9485" y="3792"/>
                </a:moveTo>
                <a:lnTo>
                  <a:pt x="9485" y="3792"/>
                </a:lnTo>
                <a:cubicBezTo>
                  <a:pt x="9507" y="3792"/>
                  <a:pt x="9525" y="3810"/>
                  <a:pt x="9525" y="3832"/>
                </a:cubicBezTo>
                <a:cubicBezTo>
                  <a:pt x="9525" y="3855"/>
                  <a:pt x="9507" y="3872"/>
                  <a:pt x="9485" y="3872"/>
                </a:cubicBezTo>
                <a:lnTo>
                  <a:pt x="9485" y="3872"/>
                </a:lnTo>
                <a:cubicBezTo>
                  <a:pt x="9463" y="3872"/>
                  <a:pt x="9445" y="3855"/>
                  <a:pt x="9445" y="3832"/>
                </a:cubicBezTo>
                <a:cubicBezTo>
                  <a:pt x="9445" y="3810"/>
                  <a:pt x="9463" y="3792"/>
                  <a:pt x="9485" y="3792"/>
                </a:cubicBezTo>
                <a:close/>
                <a:moveTo>
                  <a:pt x="9645" y="3792"/>
                </a:moveTo>
                <a:lnTo>
                  <a:pt x="9645" y="3792"/>
                </a:lnTo>
                <a:cubicBezTo>
                  <a:pt x="9667" y="3792"/>
                  <a:pt x="9685" y="3810"/>
                  <a:pt x="9685" y="3832"/>
                </a:cubicBezTo>
                <a:cubicBezTo>
                  <a:pt x="9685" y="3855"/>
                  <a:pt x="9667" y="3872"/>
                  <a:pt x="9645" y="3872"/>
                </a:cubicBezTo>
                <a:lnTo>
                  <a:pt x="9645" y="3872"/>
                </a:lnTo>
                <a:cubicBezTo>
                  <a:pt x="9623" y="3872"/>
                  <a:pt x="9605" y="3855"/>
                  <a:pt x="9605" y="3832"/>
                </a:cubicBezTo>
                <a:cubicBezTo>
                  <a:pt x="9605" y="3810"/>
                  <a:pt x="9623" y="3792"/>
                  <a:pt x="9645" y="3792"/>
                </a:cubicBezTo>
                <a:close/>
                <a:moveTo>
                  <a:pt x="9805" y="3792"/>
                </a:moveTo>
                <a:lnTo>
                  <a:pt x="9805" y="3792"/>
                </a:lnTo>
                <a:cubicBezTo>
                  <a:pt x="9827" y="3792"/>
                  <a:pt x="9845" y="3810"/>
                  <a:pt x="9845" y="3832"/>
                </a:cubicBezTo>
                <a:cubicBezTo>
                  <a:pt x="9845" y="3855"/>
                  <a:pt x="9827" y="3872"/>
                  <a:pt x="9805" y="3872"/>
                </a:cubicBezTo>
                <a:lnTo>
                  <a:pt x="9805" y="3872"/>
                </a:lnTo>
                <a:cubicBezTo>
                  <a:pt x="9783" y="3872"/>
                  <a:pt x="9765" y="3855"/>
                  <a:pt x="9765" y="3832"/>
                </a:cubicBezTo>
                <a:cubicBezTo>
                  <a:pt x="9765" y="3810"/>
                  <a:pt x="9783" y="3792"/>
                  <a:pt x="9805" y="3792"/>
                </a:cubicBezTo>
                <a:close/>
                <a:moveTo>
                  <a:pt x="9965" y="3792"/>
                </a:moveTo>
                <a:lnTo>
                  <a:pt x="9965" y="3792"/>
                </a:lnTo>
                <a:cubicBezTo>
                  <a:pt x="9988" y="3792"/>
                  <a:pt x="10005" y="3810"/>
                  <a:pt x="10005" y="3832"/>
                </a:cubicBezTo>
                <a:cubicBezTo>
                  <a:pt x="10005" y="3855"/>
                  <a:pt x="9988" y="3872"/>
                  <a:pt x="9965" y="3872"/>
                </a:cubicBezTo>
                <a:lnTo>
                  <a:pt x="9965" y="3872"/>
                </a:lnTo>
                <a:cubicBezTo>
                  <a:pt x="9943" y="3872"/>
                  <a:pt x="9925" y="3855"/>
                  <a:pt x="9925" y="3832"/>
                </a:cubicBezTo>
                <a:cubicBezTo>
                  <a:pt x="9925" y="3810"/>
                  <a:pt x="9943" y="3792"/>
                  <a:pt x="9965" y="3792"/>
                </a:cubicBezTo>
                <a:close/>
                <a:moveTo>
                  <a:pt x="10125" y="3792"/>
                </a:moveTo>
                <a:lnTo>
                  <a:pt x="10126" y="3792"/>
                </a:lnTo>
                <a:cubicBezTo>
                  <a:pt x="10148" y="3792"/>
                  <a:pt x="10166" y="3810"/>
                  <a:pt x="10166" y="3832"/>
                </a:cubicBezTo>
                <a:cubicBezTo>
                  <a:pt x="10166" y="3855"/>
                  <a:pt x="10148" y="3872"/>
                  <a:pt x="10126" y="3872"/>
                </a:cubicBezTo>
                <a:lnTo>
                  <a:pt x="10125" y="3872"/>
                </a:lnTo>
                <a:cubicBezTo>
                  <a:pt x="10103" y="3872"/>
                  <a:pt x="10085" y="3855"/>
                  <a:pt x="10085" y="3832"/>
                </a:cubicBezTo>
                <a:cubicBezTo>
                  <a:pt x="10085" y="3810"/>
                  <a:pt x="10103" y="3792"/>
                  <a:pt x="10125" y="3792"/>
                </a:cubicBezTo>
                <a:close/>
                <a:moveTo>
                  <a:pt x="10286" y="3792"/>
                </a:moveTo>
                <a:lnTo>
                  <a:pt x="10286" y="3792"/>
                </a:lnTo>
                <a:cubicBezTo>
                  <a:pt x="10308" y="3792"/>
                  <a:pt x="10326" y="3810"/>
                  <a:pt x="10326" y="3832"/>
                </a:cubicBezTo>
                <a:cubicBezTo>
                  <a:pt x="10326" y="3855"/>
                  <a:pt x="10308" y="3872"/>
                  <a:pt x="10286" y="3872"/>
                </a:cubicBezTo>
                <a:lnTo>
                  <a:pt x="10286" y="3872"/>
                </a:lnTo>
                <a:cubicBezTo>
                  <a:pt x="10263" y="3872"/>
                  <a:pt x="10246" y="3855"/>
                  <a:pt x="10246" y="3832"/>
                </a:cubicBezTo>
                <a:cubicBezTo>
                  <a:pt x="10246" y="3810"/>
                  <a:pt x="10263" y="3792"/>
                  <a:pt x="10286" y="3792"/>
                </a:cubicBezTo>
                <a:close/>
                <a:moveTo>
                  <a:pt x="10446" y="3792"/>
                </a:moveTo>
                <a:lnTo>
                  <a:pt x="10446" y="3792"/>
                </a:lnTo>
                <a:cubicBezTo>
                  <a:pt x="10468" y="3792"/>
                  <a:pt x="10486" y="3810"/>
                  <a:pt x="10486" y="3832"/>
                </a:cubicBezTo>
                <a:cubicBezTo>
                  <a:pt x="10486" y="3855"/>
                  <a:pt x="10468" y="3872"/>
                  <a:pt x="10446" y="3872"/>
                </a:cubicBezTo>
                <a:lnTo>
                  <a:pt x="10446" y="3872"/>
                </a:lnTo>
                <a:cubicBezTo>
                  <a:pt x="10424" y="3872"/>
                  <a:pt x="10406" y="3855"/>
                  <a:pt x="10406" y="3832"/>
                </a:cubicBezTo>
                <a:cubicBezTo>
                  <a:pt x="10406" y="3810"/>
                  <a:pt x="10424" y="3792"/>
                  <a:pt x="10446" y="3792"/>
                </a:cubicBezTo>
                <a:close/>
                <a:moveTo>
                  <a:pt x="10606" y="3792"/>
                </a:moveTo>
                <a:lnTo>
                  <a:pt x="10606" y="3792"/>
                </a:lnTo>
                <a:cubicBezTo>
                  <a:pt x="10628" y="3792"/>
                  <a:pt x="10646" y="3810"/>
                  <a:pt x="10646" y="3832"/>
                </a:cubicBezTo>
                <a:cubicBezTo>
                  <a:pt x="10646" y="3855"/>
                  <a:pt x="10628" y="3872"/>
                  <a:pt x="10606" y="3872"/>
                </a:cubicBezTo>
                <a:lnTo>
                  <a:pt x="10606" y="3872"/>
                </a:lnTo>
                <a:cubicBezTo>
                  <a:pt x="10584" y="3872"/>
                  <a:pt x="10566" y="3855"/>
                  <a:pt x="10566" y="3832"/>
                </a:cubicBezTo>
                <a:cubicBezTo>
                  <a:pt x="10566" y="3810"/>
                  <a:pt x="10584" y="3792"/>
                  <a:pt x="10606" y="3792"/>
                </a:cubicBezTo>
                <a:close/>
                <a:moveTo>
                  <a:pt x="10766" y="3792"/>
                </a:moveTo>
                <a:lnTo>
                  <a:pt x="10766" y="3792"/>
                </a:lnTo>
                <a:cubicBezTo>
                  <a:pt x="10788" y="3792"/>
                  <a:pt x="10806" y="3810"/>
                  <a:pt x="10806" y="3832"/>
                </a:cubicBezTo>
                <a:cubicBezTo>
                  <a:pt x="10806" y="3855"/>
                  <a:pt x="10788" y="3872"/>
                  <a:pt x="10766" y="3872"/>
                </a:cubicBezTo>
                <a:lnTo>
                  <a:pt x="10766" y="3872"/>
                </a:lnTo>
                <a:cubicBezTo>
                  <a:pt x="10744" y="3872"/>
                  <a:pt x="10726" y="3855"/>
                  <a:pt x="10726" y="3832"/>
                </a:cubicBezTo>
                <a:cubicBezTo>
                  <a:pt x="10726" y="3810"/>
                  <a:pt x="10744" y="3792"/>
                  <a:pt x="10766" y="3792"/>
                </a:cubicBezTo>
                <a:close/>
                <a:moveTo>
                  <a:pt x="10926" y="3792"/>
                </a:moveTo>
                <a:lnTo>
                  <a:pt x="10926" y="3792"/>
                </a:lnTo>
                <a:cubicBezTo>
                  <a:pt x="10948" y="3792"/>
                  <a:pt x="10966" y="3810"/>
                  <a:pt x="10966" y="3832"/>
                </a:cubicBezTo>
                <a:cubicBezTo>
                  <a:pt x="10966" y="3855"/>
                  <a:pt x="10948" y="3872"/>
                  <a:pt x="10926" y="3872"/>
                </a:cubicBezTo>
                <a:lnTo>
                  <a:pt x="10926" y="3872"/>
                </a:lnTo>
                <a:cubicBezTo>
                  <a:pt x="10904" y="3872"/>
                  <a:pt x="10886" y="3855"/>
                  <a:pt x="10886" y="3832"/>
                </a:cubicBezTo>
                <a:cubicBezTo>
                  <a:pt x="10886" y="3810"/>
                  <a:pt x="10904" y="3792"/>
                  <a:pt x="10926" y="3792"/>
                </a:cubicBezTo>
                <a:close/>
                <a:moveTo>
                  <a:pt x="11086" y="3792"/>
                </a:moveTo>
                <a:lnTo>
                  <a:pt x="11086" y="3792"/>
                </a:lnTo>
                <a:cubicBezTo>
                  <a:pt x="11108" y="3792"/>
                  <a:pt x="11126" y="3810"/>
                  <a:pt x="11126" y="3832"/>
                </a:cubicBezTo>
                <a:cubicBezTo>
                  <a:pt x="11126" y="3855"/>
                  <a:pt x="11108" y="3872"/>
                  <a:pt x="11086" y="3872"/>
                </a:cubicBezTo>
                <a:lnTo>
                  <a:pt x="11086" y="3872"/>
                </a:lnTo>
                <a:cubicBezTo>
                  <a:pt x="11064" y="3872"/>
                  <a:pt x="11046" y="3855"/>
                  <a:pt x="11046" y="3832"/>
                </a:cubicBezTo>
                <a:cubicBezTo>
                  <a:pt x="11046" y="3810"/>
                  <a:pt x="11064" y="3792"/>
                  <a:pt x="11086" y="3792"/>
                </a:cubicBezTo>
                <a:close/>
                <a:moveTo>
                  <a:pt x="11246" y="3792"/>
                </a:moveTo>
                <a:lnTo>
                  <a:pt x="11246" y="3792"/>
                </a:lnTo>
                <a:cubicBezTo>
                  <a:pt x="11268" y="3792"/>
                  <a:pt x="11286" y="3810"/>
                  <a:pt x="11286" y="3832"/>
                </a:cubicBezTo>
                <a:cubicBezTo>
                  <a:pt x="11286" y="3855"/>
                  <a:pt x="11268" y="3872"/>
                  <a:pt x="11246" y="3872"/>
                </a:cubicBezTo>
                <a:lnTo>
                  <a:pt x="11246" y="3872"/>
                </a:lnTo>
                <a:cubicBezTo>
                  <a:pt x="11224" y="3872"/>
                  <a:pt x="11206" y="3855"/>
                  <a:pt x="11206" y="3832"/>
                </a:cubicBezTo>
                <a:cubicBezTo>
                  <a:pt x="11206" y="3810"/>
                  <a:pt x="11224" y="3792"/>
                  <a:pt x="11246" y="3792"/>
                </a:cubicBezTo>
                <a:close/>
                <a:moveTo>
                  <a:pt x="11406" y="3792"/>
                </a:moveTo>
                <a:lnTo>
                  <a:pt x="11406" y="3792"/>
                </a:lnTo>
                <a:cubicBezTo>
                  <a:pt x="11428" y="3792"/>
                  <a:pt x="11446" y="3810"/>
                  <a:pt x="11446" y="3832"/>
                </a:cubicBezTo>
                <a:cubicBezTo>
                  <a:pt x="11446" y="3855"/>
                  <a:pt x="11428" y="3872"/>
                  <a:pt x="11406" y="3872"/>
                </a:cubicBezTo>
                <a:lnTo>
                  <a:pt x="11406" y="3872"/>
                </a:lnTo>
                <a:cubicBezTo>
                  <a:pt x="11384" y="3872"/>
                  <a:pt x="11366" y="3855"/>
                  <a:pt x="11366" y="3832"/>
                </a:cubicBezTo>
                <a:cubicBezTo>
                  <a:pt x="11366" y="3810"/>
                  <a:pt x="11384" y="3792"/>
                  <a:pt x="11406" y="3792"/>
                </a:cubicBezTo>
                <a:close/>
                <a:moveTo>
                  <a:pt x="11566" y="3792"/>
                </a:moveTo>
                <a:lnTo>
                  <a:pt x="11566" y="3792"/>
                </a:lnTo>
                <a:cubicBezTo>
                  <a:pt x="11588" y="3792"/>
                  <a:pt x="11606" y="3810"/>
                  <a:pt x="11606" y="3832"/>
                </a:cubicBezTo>
                <a:cubicBezTo>
                  <a:pt x="11606" y="3855"/>
                  <a:pt x="11588" y="3872"/>
                  <a:pt x="11566" y="3872"/>
                </a:cubicBezTo>
                <a:lnTo>
                  <a:pt x="11566" y="3872"/>
                </a:lnTo>
                <a:cubicBezTo>
                  <a:pt x="11544" y="3872"/>
                  <a:pt x="11526" y="3855"/>
                  <a:pt x="11526" y="3832"/>
                </a:cubicBezTo>
                <a:cubicBezTo>
                  <a:pt x="11526" y="3810"/>
                  <a:pt x="11544" y="3792"/>
                  <a:pt x="11566" y="3792"/>
                </a:cubicBezTo>
                <a:close/>
                <a:moveTo>
                  <a:pt x="11726" y="3792"/>
                </a:moveTo>
                <a:lnTo>
                  <a:pt x="11726" y="3792"/>
                </a:lnTo>
                <a:cubicBezTo>
                  <a:pt x="11748" y="3792"/>
                  <a:pt x="11766" y="3810"/>
                  <a:pt x="11766" y="3832"/>
                </a:cubicBezTo>
                <a:cubicBezTo>
                  <a:pt x="11766" y="3855"/>
                  <a:pt x="11748" y="3872"/>
                  <a:pt x="11726" y="3872"/>
                </a:cubicBezTo>
                <a:lnTo>
                  <a:pt x="11726" y="3872"/>
                </a:lnTo>
                <a:cubicBezTo>
                  <a:pt x="11704" y="3872"/>
                  <a:pt x="11686" y="3855"/>
                  <a:pt x="11686" y="3832"/>
                </a:cubicBezTo>
                <a:cubicBezTo>
                  <a:pt x="11686" y="3810"/>
                  <a:pt x="11704" y="3792"/>
                  <a:pt x="11726" y="3792"/>
                </a:cubicBezTo>
                <a:close/>
                <a:moveTo>
                  <a:pt x="11886" y="3792"/>
                </a:moveTo>
                <a:lnTo>
                  <a:pt x="11886" y="3792"/>
                </a:lnTo>
                <a:cubicBezTo>
                  <a:pt x="11909" y="3792"/>
                  <a:pt x="11926" y="3810"/>
                  <a:pt x="11926" y="3832"/>
                </a:cubicBezTo>
                <a:cubicBezTo>
                  <a:pt x="11926" y="3855"/>
                  <a:pt x="11909" y="3872"/>
                  <a:pt x="11886" y="3872"/>
                </a:cubicBezTo>
                <a:lnTo>
                  <a:pt x="11886" y="3872"/>
                </a:lnTo>
                <a:cubicBezTo>
                  <a:pt x="11864" y="3872"/>
                  <a:pt x="11846" y="3855"/>
                  <a:pt x="11846" y="3832"/>
                </a:cubicBezTo>
                <a:cubicBezTo>
                  <a:pt x="11846" y="3810"/>
                  <a:pt x="11864" y="3792"/>
                  <a:pt x="11886" y="3792"/>
                </a:cubicBezTo>
                <a:close/>
                <a:moveTo>
                  <a:pt x="12046" y="3792"/>
                </a:moveTo>
                <a:lnTo>
                  <a:pt x="12047" y="3792"/>
                </a:lnTo>
                <a:cubicBezTo>
                  <a:pt x="12069" y="3792"/>
                  <a:pt x="12087" y="3810"/>
                  <a:pt x="12087" y="3832"/>
                </a:cubicBezTo>
                <a:cubicBezTo>
                  <a:pt x="12087" y="3855"/>
                  <a:pt x="12069" y="3872"/>
                  <a:pt x="12047" y="3872"/>
                </a:cubicBezTo>
                <a:lnTo>
                  <a:pt x="12046" y="3872"/>
                </a:lnTo>
                <a:cubicBezTo>
                  <a:pt x="12024" y="3872"/>
                  <a:pt x="12006" y="3855"/>
                  <a:pt x="12006" y="3832"/>
                </a:cubicBezTo>
                <a:cubicBezTo>
                  <a:pt x="12006" y="3810"/>
                  <a:pt x="12024" y="3792"/>
                  <a:pt x="12046" y="3792"/>
                </a:cubicBezTo>
                <a:close/>
                <a:moveTo>
                  <a:pt x="12207" y="3792"/>
                </a:moveTo>
                <a:lnTo>
                  <a:pt x="12207" y="3792"/>
                </a:lnTo>
                <a:cubicBezTo>
                  <a:pt x="12229" y="3792"/>
                  <a:pt x="12247" y="3810"/>
                  <a:pt x="12247" y="3832"/>
                </a:cubicBezTo>
                <a:cubicBezTo>
                  <a:pt x="12247" y="3855"/>
                  <a:pt x="12229" y="3872"/>
                  <a:pt x="12207" y="3872"/>
                </a:cubicBezTo>
                <a:lnTo>
                  <a:pt x="12207" y="3872"/>
                </a:lnTo>
                <a:cubicBezTo>
                  <a:pt x="12184" y="3872"/>
                  <a:pt x="12167" y="3855"/>
                  <a:pt x="12167" y="3832"/>
                </a:cubicBezTo>
                <a:cubicBezTo>
                  <a:pt x="12167" y="3810"/>
                  <a:pt x="12184" y="3792"/>
                  <a:pt x="12207" y="3792"/>
                </a:cubicBezTo>
                <a:close/>
                <a:moveTo>
                  <a:pt x="12367" y="3792"/>
                </a:moveTo>
                <a:lnTo>
                  <a:pt x="12367" y="3792"/>
                </a:lnTo>
                <a:cubicBezTo>
                  <a:pt x="12389" y="3792"/>
                  <a:pt x="12407" y="3810"/>
                  <a:pt x="12407" y="3832"/>
                </a:cubicBezTo>
                <a:cubicBezTo>
                  <a:pt x="12407" y="3855"/>
                  <a:pt x="12389" y="3872"/>
                  <a:pt x="12367" y="3872"/>
                </a:cubicBezTo>
                <a:lnTo>
                  <a:pt x="12367" y="3872"/>
                </a:lnTo>
                <a:cubicBezTo>
                  <a:pt x="12345" y="3872"/>
                  <a:pt x="12327" y="3855"/>
                  <a:pt x="12327" y="3832"/>
                </a:cubicBezTo>
                <a:cubicBezTo>
                  <a:pt x="12327" y="3810"/>
                  <a:pt x="12345" y="3792"/>
                  <a:pt x="12367" y="3792"/>
                </a:cubicBezTo>
                <a:close/>
                <a:moveTo>
                  <a:pt x="12527" y="3792"/>
                </a:moveTo>
                <a:lnTo>
                  <a:pt x="12527" y="3792"/>
                </a:lnTo>
                <a:cubicBezTo>
                  <a:pt x="12549" y="3792"/>
                  <a:pt x="12567" y="3810"/>
                  <a:pt x="12567" y="3832"/>
                </a:cubicBezTo>
                <a:cubicBezTo>
                  <a:pt x="12567" y="3855"/>
                  <a:pt x="12549" y="3872"/>
                  <a:pt x="12527" y="3872"/>
                </a:cubicBezTo>
                <a:lnTo>
                  <a:pt x="12527" y="3872"/>
                </a:lnTo>
                <a:cubicBezTo>
                  <a:pt x="12505" y="3872"/>
                  <a:pt x="12487" y="3855"/>
                  <a:pt x="12487" y="3832"/>
                </a:cubicBezTo>
                <a:cubicBezTo>
                  <a:pt x="12487" y="3810"/>
                  <a:pt x="12505" y="3792"/>
                  <a:pt x="12527" y="3792"/>
                </a:cubicBezTo>
                <a:close/>
                <a:moveTo>
                  <a:pt x="12687" y="3792"/>
                </a:moveTo>
                <a:lnTo>
                  <a:pt x="12687" y="3792"/>
                </a:lnTo>
                <a:cubicBezTo>
                  <a:pt x="12709" y="3792"/>
                  <a:pt x="12727" y="3810"/>
                  <a:pt x="12727" y="3832"/>
                </a:cubicBezTo>
                <a:cubicBezTo>
                  <a:pt x="12727" y="3855"/>
                  <a:pt x="12709" y="3872"/>
                  <a:pt x="12687" y="3872"/>
                </a:cubicBezTo>
                <a:lnTo>
                  <a:pt x="12687" y="3872"/>
                </a:lnTo>
                <a:cubicBezTo>
                  <a:pt x="12665" y="3872"/>
                  <a:pt x="12647" y="3855"/>
                  <a:pt x="12647" y="3832"/>
                </a:cubicBezTo>
                <a:cubicBezTo>
                  <a:pt x="12647" y="3810"/>
                  <a:pt x="12665" y="3792"/>
                  <a:pt x="12687" y="3792"/>
                </a:cubicBezTo>
                <a:close/>
                <a:moveTo>
                  <a:pt x="12847" y="3792"/>
                </a:moveTo>
                <a:lnTo>
                  <a:pt x="12847" y="3792"/>
                </a:lnTo>
                <a:cubicBezTo>
                  <a:pt x="12869" y="3792"/>
                  <a:pt x="12887" y="3810"/>
                  <a:pt x="12887" y="3832"/>
                </a:cubicBezTo>
                <a:cubicBezTo>
                  <a:pt x="12887" y="3855"/>
                  <a:pt x="12869" y="3872"/>
                  <a:pt x="12847" y="3872"/>
                </a:cubicBezTo>
                <a:lnTo>
                  <a:pt x="12847" y="3872"/>
                </a:lnTo>
                <a:cubicBezTo>
                  <a:pt x="12825" y="3872"/>
                  <a:pt x="12807" y="3855"/>
                  <a:pt x="12807" y="3832"/>
                </a:cubicBezTo>
                <a:cubicBezTo>
                  <a:pt x="12807" y="3810"/>
                  <a:pt x="12825" y="3792"/>
                  <a:pt x="12847" y="3792"/>
                </a:cubicBezTo>
                <a:close/>
                <a:moveTo>
                  <a:pt x="13007" y="3792"/>
                </a:moveTo>
                <a:lnTo>
                  <a:pt x="13007" y="3792"/>
                </a:lnTo>
                <a:cubicBezTo>
                  <a:pt x="13029" y="3792"/>
                  <a:pt x="13047" y="3810"/>
                  <a:pt x="13047" y="3832"/>
                </a:cubicBezTo>
                <a:cubicBezTo>
                  <a:pt x="13047" y="3855"/>
                  <a:pt x="13029" y="3872"/>
                  <a:pt x="13007" y="3872"/>
                </a:cubicBezTo>
                <a:lnTo>
                  <a:pt x="13007" y="3872"/>
                </a:lnTo>
                <a:cubicBezTo>
                  <a:pt x="12985" y="3872"/>
                  <a:pt x="12967" y="3855"/>
                  <a:pt x="12967" y="3832"/>
                </a:cubicBezTo>
                <a:cubicBezTo>
                  <a:pt x="12967" y="3810"/>
                  <a:pt x="12985" y="3792"/>
                  <a:pt x="13007" y="3792"/>
                </a:cubicBezTo>
                <a:close/>
                <a:moveTo>
                  <a:pt x="13167" y="3792"/>
                </a:moveTo>
                <a:lnTo>
                  <a:pt x="13167" y="3792"/>
                </a:lnTo>
                <a:cubicBezTo>
                  <a:pt x="13189" y="3792"/>
                  <a:pt x="13207" y="3810"/>
                  <a:pt x="13207" y="3832"/>
                </a:cubicBezTo>
                <a:cubicBezTo>
                  <a:pt x="13207" y="3855"/>
                  <a:pt x="13189" y="3872"/>
                  <a:pt x="13167" y="3872"/>
                </a:cubicBezTo>
                <a:lnTo>
                  <a:pt x="13167" y="3872"/>
                </a:lnTo>
                <a:cubicBezTo>
                  <a:pt x="13145" y="3872"/>
                  <a:pt x="13127" y="3855"/>
                  <a:pt x="13127" y="3832"/>
                </a:cubicBezTo>
                <a:cubicBezTo>
                  <a:pt x="13127" y="3810"/>
                  <a:pt x="13145" y="3792"/>
                  <a:pt x="13167" y="3792"/>
                </a:cubicBezTo>
                <a:close/>
                <a:moveTo>
                  <a:pt x="13327" y="3792"/>
                </a:moveTo>
                <a:lnTo>
                  <a:pt x="13327" y="3792"/>
                </a:lnTo>
                <a:cubicBezTo>
                  <a:pt x="13349" y="3792"/>
                  <a:pt x="13367" y="3810"/>
                  <a:pt x="13367" y="3832"/>
                </a:cubicBezTo>
                <a:cubicBezTo>
                  <a:pt x="13367" y="3855"/>
                  <a:pt x="13349" y="3872"/>
                  <a:pt x="13327" y="3872"/>
                </a:cubicBezTo>
                <a:lnTo>
                  <a:pt x="13327" y="3872"/>
                </a:lnTo>
                <a:cubicBezTo>
                  <a:pt x="13305" y="3872"/>
                  <a:pt x="13287" y="3855"/>
                  <a:pt x="13287" y="3832"/>
                </a:cubicBezTo>
                <a:cubicBezTo>
                  <a:pt x="13287" y="3810"/>
                  <a:pt x="13305" y="3792"/>
                  <a:pt x="13327" y="3792"/>
                </a:cubicBezTo>
                <a:close/>
                <a:moveTo>
                  <a:pt x="13487" y="3792"/>
                </a:moveTo>
                <a:lnTo>
                  <a:pt x="13487" y="3792"/>
                </a:lnTo>
                <a:cubicBezTo>
                  <a:pt x="13509" y="3792"/>
                  <a:pt x="13527" y="3810"/>
                  <a:pt x="13527" y="3832"/>
                </a:cubicBezTo>
                <a:cubicBezTo>
                  <a:pt x="13527" y="3855"/>
                  <a:pt x="13509" y="3872"/>
                  <a:pt x="13487" y="3872"/>
                </a:cubicBezTo>
                <a:lnTo>
                  <a:pt x="13487" y="3872"/>
                </a:lnTo>
                <a:cubicBezTo>
                  <a:pt x="13465" y="3872"/>
                  <a:pt x="13447" y="3855"/>
                  <a:pt x="13447" y="3832"/>
                </a:cubicBezTo>
                <a:cubicBezTo>
                  <a:pt x="13447" y="3810"/>
                  <a:pt x="13465" y="3792"/>
                  <a:pt x="13487" y="3792"/>
                </a:cubicBezTo>
                <a:close/>
                <a:moveTo>
                  <a:pt x="13647" y="3792"/>
                </a:moveTo>
                <a:lnTo>
                  <a:pt x="13647" y="3792"/>
                </a:lnTo>
                <a:cubicBezTo>
                  <a:pt x="13669" y="3792"/>
                  <a:pt x="13687" y="3810"/>
                  <a:pt x="13687" y="3832"/>
                </a:cubicBezTo>
                <a:cubicBezTo>
                  <a:pt x="13687" y="3855"/>
                  <a:pt x="13669" y="3872"/>
                  <a:pt x="13647" y="3872"/>
                </a:cubicBezTo>
                <a:lnTo>
                  <a:pt x="13647" y="3872"/>
                </a:lnTo>
                <a:cubicBezTo>
                  <a:pt x="13625" y="3872"/>
                  <a:pt x="13607" y="3855"/>
                  <a:pt x="13607" y="3832"/>
                </a:cubicBezTo>
                <a:cubicBezTo>
                  <a:pt x="13607" y="3810"/>
                  <a:pt x="13625" y="3792"/>
                  <a:pt x="13647" y="3792"/>
                </a:cubicBezTo>
                <a:close/>
                <a:moveTo>
                  <a:pt x="13807" y="3792"/>
                </a:moveTo>
                <a:lnTo>
                  <a:pt x="13807" y="3792"/>
                </a:lnTo>
                <a:cubicBezTo>
                  <a:pt x="13829" y="3792"/>
                  <a:pt x="13847" y="3810"/>
                  <a:pt x="13847" y="3832"/>
                </a:cubicBezTo>
                <a:cubicBezTo>
                  <a:pt x="13847" y="3855"/>
                  <a:pt x="13829" y="3872"/>
                  <a:pt x="13807" y="3872"/>
                </a:cubicBezTo>
                <a:lnTo>
                  <a:pt x="13807" y="3872"/>
                </a:lnTo>
                <a:cubicBezTo>
                  <a:pt x="13785" y="3872"/>
                  <a:pt x="13767" y="3855"/>
                  <a:pt x="13767" y="3832"/>
                </a:cubicBezTo>
                <a:cubicBezTo>
                  <a:pt x="13767" y="3810"/>
                  <a:pt x="13785" y="3792"/>
                  <a:pt x="13807" y="3792"/>
                </a:cubicBezTo>
                <a:close/>
                <a:moveTo>
                  <a:pt x="13967" y="3792"/>
                </a:moveTo>
                <a:lnTo>
                  <a:pt x="13967" y="3792"/>
                </a:lnTo>
                <a:cubicBezTo>
                  <a:pt x="13990" y="3792"/>
                  <a:pt x="14007" y="3810"/>
                  <a:pt x="14007" y="3832"/>
                </a:cubicBezTo>
                <a:cubicBezTo>
                  <a:pt x="14007" y="3855"/>
                  <a:pt x="13990" y="3872"/>
                  <a:pt x="13967" y="3872"/>
                </a:cubicBezTo>
                <a:lnTo>
                  <a:pt x="13967" y="3872"/>
                </a:lnTo>
                <a:cubicBezTo>
                  <a:pt x="13945" y="3872"/>
                  <a:pt x="13927" y="3855"/>
                  <a:pt x="13927" y="3832"/>
                </a:cubicBezTo>
                <a:cubicBezTo>
                  <a:pt x="13927" y="3810"/>
                  <a:pt x="13945" y="3792"/>
                  <a:pt x="13967" y="3792"/>
                </a:cubicBezTo>
                <a:close/>
                <a:moveTo>
                  <a:pt x="14127" y="3792"/>
                </a:moveTo>
                <a:lnTo>
                  <a:pt x="14128" y="3792"/>
                </a:lnTo>
                <a:cubicBezTo>
                  <a:pt x="14150" y="3792"/>
                  <a:pt x="14168" y="3810"/>
                  <a:pt x="14168" y="3832"/>
                </a:cubicBezTo>
                <a:cubicBezTo>
                  <a:pt x="14168" y="3855"/>
                  <a:pt x="14150" y="3872"/>
                  <a:pt x="14128" y="3872"/>
                </a:cubicBezTo>
                <a:lnTo>
                  <a:pt x="14127" y="3872"/>
                </a:lnTo>
                <a:cubicBezTo>
                  <a:pt x="14105" y="3872"/>
                  <a:pt x="14087" y="3855"/>
                  <a:pt x="14087" y="3832"/>
                </a:cubicBezTo>
                <a:cubicBezTo>
                  <a:pt x="14087" y="3810"/>
                  <a:pt x="14105" y="3792"/>
                  <a:pt x="14127" y="3792"/>
                </a:cubicBezTo>
                <a:close/>
                <a:moveTo>
                  <a:pt x="14288" y="3792"/>
                </a:moveTo>
                <a:lnTo>
                  <a:pt x="14288" y="3792"/>
                </a:lnTo>
                <a:cubicBezTo>
                  <a:pt x="14310" y="3792"/>
                  <a:pt x="14328" y="3810"/>
                  <a:pt x="14328" y="3832"/>
                </a:cubicBezTo>
                <a:cubicBezTo>
                  <a:pt x="14328" y="3855"/>
                  <a:pt x="14310" y="3872"/>
                  <a:pt x="14288" y="3872"/>
                </a:cubicBezTo>
                <a:lnTo>
                  <a:pt x="14288" y="3872"/>
                </a:lnTo>
                <a:cubicBezTo>
                  <a:pt x="14265" y="3872"/>
                  <a:pt x="14248" y="3855"/>
                  <a:pt x="14248" y="3832"/>
                </a:cubicBezTo>
                <a:cubicBezTo>
                  <a:pt x="14248" y="3810"/>
                  <a:pt x="14265" y="3792"/>
                  <a:pt x="14288" y="3792"/>
                </a:cubicBezTo>
                <a:close/>
                <a:moveTo>
                  <a:pt x="14448" y="3792"/>
                </a:moveTo>
                <a:lnTo>
                  <a:pt x="14448" y="3792"/>
                </a:lnTo>
                <a:cubicBezTo>
                  <a:pt x="14470" y="3792"/>
                  <a:pt x="14488" y="3810"/>
                  <a:pt x="14488" y="3832"/>
                </a:cubicBezTo>
                <a:cubicBezTo>
                  <a:pt x="14488" y="3855"/>
                  <a:pt x="14470" y="3872"/>
                  <a:pt x="14448" y="3872"/>
                </a:cubicBezTo>
                <a:lnTo>
                  <a:pt x="14448" y="3872"/>
                </a:lnTo>
                <a:cubicBezTo>
                  <a:pt x="14426" y="3872"/>
                  <a:pt x="14408" y="3855"/>
                  <a:pt x="14408" y="3832"/>
                </a:cubicBezTo>
                <a:cubicBezTo>
                  <a:pt x="14408" y="3810"/>
                  <a:pt x="14426" y="3792"/>
                  <a:pt x="14448" y="3792"/>
                </a:cubicBezTo>
                <a:close/>
                <a:moveTo>
                  <a:pt x="14608" y="3792"/>
                </a:moveTo>
                <a:lnTo>
                  <a:pt x="14608" y="3792"/>
                </a:lnTo>
                <a:cubicBezTo>
                  <a:pt x="14630" y="3792"/>
                  <a:pt x="14648" y="3810"/>
                  <a:pt x="14648" y="3832"/>
                </a:cubicBezTo>
                <a:cubicBezTo>
                  <a:pt x="14648" y="3855"/>
                  <a:pt x="14630" y="3872"/>
                  <a:pt x="14608" y="3872"/>
                </a:cubicBezTo>
                <a:lnTo>
                  <a:pt x="14608" y="3872"/>
                </a:lnTo>
                <a:cubicBezTo>
                  <a:pt x="14586" y="3872"/>
                  <a:pt x="14568" y="3855"/>
                  <a:pt x="14568" y="3832"/>
                </a:cubicBezTo>
                <a:cubicBezTo>
                  <a:pt x="14568" y="3810"/>
                  <a:pt x="14586" y="3792"/>
                  <a:pt x="14608" y="3792"/>
                </a:cubicBezTo>
                <a:close/>
                <a:moveTo>
                  <a:pt x="14768" y="3792"/>
                </a:moveTo>
                <a:lnTo>
                  <a:pt x="14768" y="3792"/>
                </a:lnTo>
                <a:cubicBezTo>
                  <a:pt x="14790" y="3792"/>
                  <a:pt x="14808" y="3810"/>
                  <a:pt x="14808" y="3832"/>
                </a:cubicBezTo>
                <a:cubicBezTo>
                  <a:pt x="14808" y="3855"/>
                  <a:pt x="14790" y="3872"/>
                  <a:pt x="14768" y="3872"/>
                </a:cubicBezTo>
                <a:lnTo>
                  <a:pt x="14768" y="3872"/>
                </a:lnTo>
                <a:cubicBezTo>
                  <a:pt x="14746" y="3872"/>
                  <a:pt x="14728" y="3855"/>
                  <a:pt x="14728" y="3832"/>
                </a:cubicBezTo>
                <a:cubicBezTo>
                  <a:pt x="14728" y="3810"/>
                  <a:pt x="14746" y="3792"/>
                  <a:pt x="14768" y="3792"/>
                </a:cubicBezTo>
                <a:close/>
                <a:moveTo>
                  <a:pt x="14928" y="3792"/>
                </a:moveTo>
                <a:lnTo>
                  <a:pt x="14928" y="3792"/>
                </a:lnTo>
                <a:cubicBezTo>
                  <a:pt x="14950" y="3792"/>
                  <a:pt x="14968" y="3810"/>
                  <a:pt x="14968" y="3832"/>
                </a:cubicBezTo>
                <a:cubicBezTo>
                  <a:pt x="14968" y="3855"/>
                  <a:pt x="14950" y="3872"/>
                  <a:pt x="14928" y="3872"/>
                </a:cubicBezTo>
                <a:lnTo>
                  <a:pt x="14928" y="3872"/>
                </a:lnTo>
                <a:cubicBezTo>
                  <a:pt x="14906" y="3872"/>
                  <a:pt x="14888" y="3855"/>
                  <a:pt x="14888" y="3832"/>
                </a:cubicBezTo>
                <a:cubicBezTo>
                  <a:pt x="14888" y="3810"/>
                  <a:pt x="14906" y="3792"/>
                  <a:pt x="14928" y="3792"/>
                </a:cubicBezTo>
                <a:close/>
                <a:moveTo>
                  <a:pt x="15088" y="3792"/>
                </a:moveTo>
                <a:lnTo>
                  <a:pt x="15088" y="3792"/>
                </a:lnTo>
                <a:cubicBezTo>
                  <a:pt x="15110" y="3792"/>
                  <a:pt x="15128" y="3810"/>
                  <a:pt x="15128" y="3832"/>
                </a:cubicBezTo>
                <a:cubicBezTo>
                  <a:pt x="15128" y="3855"/>
                  <a:pt x="15110" y="3872"/>
                  <a:pt x="15088" y="3872"/>
                </a:cubicBezTo>
                <a:lnTo>
                  <a:pt x="15088" y="3872"/>
                </a:lnTo>
                <a:cubicBezTo>
                  <a:pt x="15066" y="3872"/>
                  <a:pt x="15048" y="3855"/>
                  <a:pt x="15048" y="3832"/>
                </a:cubicBezTo>
                <a:cubicBezTo>
                  <a:pt x="15048" y="3810"/>
                  <a:pt x="15066" y="3792"/>
                  <a:pt x="15088" y="3792"/>
                </a:cubicBezTo>
                <a:close/>
                <a:moveTo>
                  <a:pt x="15248" y="3792"/>
                </a:moveTo>
                <a:lnTo>
                  <a:pt x="15248" y="3792"/>
                </a:lnTo>
                <a:cubicBezTo>
                  <a:pt x="15270" y="3792"/>
                  <a:pt x="15288" y="3810"/>
                  <a:pt x="15288" y="3832"/>
                </a:cubicBezTo>
                <a:cubicBezTo>
                  <a:pt x="15288" y="3855"/>
                  <a:pt x="15270" y="3872"/>
                  <a:pt x="15248" y="3872"/>
                </a:cubicBezTo>
                <a:lnTo>
                  <a:pt x="15248" y="3872"/>
                </a:lnTo>
                <a:cubicBezTo>
                  <a:pt x="15226" y="3872"/>
                  <a:pt x="15208" y="3855"/>
                  <a:pt x="15208" y="3832"/>
                </a:cubicBezTo>
                <a:cubicBezTo>
                  <a:pt x="15208" y="3810"/>
                  <a:pt x="15226" y="3792"/>
                  <a:pt x="15248" y="3792"/>
                </a:cubicBezTo>
                <a:close/>
                <a:moveTo>
                  <a:pt x="15408" y="3792"/>
                </a:moveTo>
                <a:lnTo>
                  <a:pt x="15408" y="3792"/>
                </a:lnTo>
                <a:cubicBezTo>
                  <a:pt x="15430" y="3792"/>
                  <a:pt x="15448" y="3810"/>
                  <a:pt x="15448" y="3832"/>
                </a:cubicBezTo>
                <a:cubicBezTo>
                  <a:pt x="15448" y="3855"/>
                  <a:pt x="15430" y="3872"/>
                  <a:pt x="15408" y="3872"/>
                </a:cubicBezTo>
                <a:lnTo>
                  <a:pt x="15408" y="3872"/>
                </a:lnTo>
                <a:cubicBezTo>
                  <a:pt x="15386" y="3872"/>
                  <a:pt x="15368" y="3855"/>
                  <a:pt x="15368" y="3832"/>
                </a:cubicBezTo>
                <a:cubicBezTo>
                  <a:pt x="15368" y="3810"/>
                  <a:pt x="15386" y="3792"/>
                  <a:pt x="15408" y="3792"/>
                </a:cubicBezTo>
                <a:close/>
                <a:moveTo>
                  <a:pt x="15568" y="3792"/>
                </a:moveTo>
                <a:lnTo>
                  <a:pt x="15568" y="3792"/>
                </a:lnTo>
                <a:cubicBezTo>
                  <a:pt x="15590" y="3792"/>
                  <a:pt x="15608" y="3810"/>
                  <a:pt x="15608" y="3832"/>
                </a:cubicBezTo>
                <a:cubicBezTo>
                  <a:pt x="15608" y="3855"/>
                  <a:pt x="15590" y="3872"/>
                  <a:pt x="15568" y="3872"/>
                </a:cubicBezTo>
                <a:lnTo>
                  <a:pt x="15568" y="3872"/>
                </a:lnTo>
                <a:cubicBezTo>
                  <a:pt x="15546" y="3872"/>
                  <a:pt x="15528" y="3855"/>
                  <a:pt x="15528" y="3832"/>
                </a:cubicBezTo>
                <a:cubicBezTo>
                  <a:pt x="15528" y="3810"/>
                  <a:pt x="15546" y="3792"/>
                  <a:pt x="15568" y="3792"/>
                </a:cubicBezTo>
                <a:close/>
                <a:moveTo>
                  <a:pt x="15728" y="3792"/>
                </a:moveTo>
                <a:lnTo>
                  <a:pt x="15728" y="3792"/>
                </a:lnTo>
                <a:cubicBezTo>
                  <a:pt x="15750" y="3792"/>
                  <a:pt x="15768" y="3810"/>
                  <a:pt x="15768" y="3832"/>
                </a:cubicBezTo>
                <a:cubicBezTo>
                  <a:pt x="15768" y="3855"/>
                  <a:pt x="15750" y="3872"/>
                  <a:pt x="15728" y="3872"/>
                </a:cubicBezTo>
                <a:lnTo>
                  <a:pt x="15728" y="3872"/>
                </a:lnTo>
                <a:cubicBezTo>
                  <a:pt x="15706" y="3872"/>
                  <a:pt x="15688" y="3855"/>
                  <a:pt x="15688" y="3832"/>
                </a:cubicBezTo>
                <a:cubicBezTo>
                  <a:pt x="15688" y="3810"/>
                  <a:pt x="15706" y="3792"/>
                  <a:pt x="15728" y="3792"/>
                </a:cubicBezTo>
                <a:close/>
                <a:moveTo>
                  <a:pt x="15888" y="3792"/>
                </a:moveTo>
                <a:lnTo>
                  <a:pt x="15888" y="3792"/>
                </a:lnTo>
                <a:cubicBezTo>
                  <a:pt x="15911" y="3792"/>
                  <a:pt x="15928" y="3810"/>
                  <a:pt x="15928" y="3832"/>
                </a:cubicBezTo>
                <a:cubicBezTo>
                  <a:pt x="15928" y="3855"/>
                  <a:pt x="15911" y="3872"/>
                  <a:pt x="15888" y="3872"/>
                </a:cubicBezTo>
                <a:lnTo>
                  <a:pt x="15888" y="3872"/>
                </a:lnTo>
                <a:cubicBezTo>
                  <a:pt x="15866" y="3872"/>
                  <a:pt x="15848" y="3855"/>
                  <a:pt x="15848" y="3832"/>
                </a:cubicBezTo>
                <a:cubicBezTo>
                  <a:pt x="15848" y="3810"/>
                  <a:pt x="15866" y="3792"/>
                  <a:pt x="15888" y="3792"/>
                </a:cubicBezTo>
                <a:close/>
                <a:moveTo>
                  <a:pt x="16048" y="3792"/>
                </a:moveTo>
                <a:lnTo>
                  <a:pt x="16049" y="3792"/>
                </a:lnTo>
                <a:cubicBezTo>
                  <a:pt x="16071" y="3792"/>
                  <a:pt x="16089" y="3810"/>
                  <a:pt x="16089" y="3832"/>
                </a:cubicBezTo>
                <a:cubicBezTo>
                  <a:pt x="16089" y="3855"/>
                  <a:pt x="16071" y="3872"/>
                  <a:pt x="16049" y="3872"/>
                </a:cubicBezTo>
                <a:lnTo>
                  <a:pt x="16048" y="3872"/>
                </a:lnTo>
                <a:cubicBezTo>
                  <a:pt x="16026" y="3872"/>
                  <a:pt x="16008" y="3855"/>
                  <a:pt x="16008" y="3832"/>
                </a:cubicBezTo>
                <a:cubicBezTo>
                  <a:pt x="16008" y="3810"/>
                  <a:pt x="16026" y="3792"/>
                  <a:pt x="16048" y="3792"/>
                </a:cubicBezTo>
                <a:close/>
                <a:moveTo>
                  <a:pt x="16209" y="3792"/>
                </a:moveTo>
                <a:lnTo>
                  <a:pt x="16209" y="3792"/>
                </a:lnTo>
                <a:cubicBezTo>
                  <a:pt x="16231" y="3792"/>
                  <a:pt x="16249" y="3810"/>
                  <a:pt x="16249" y="3832"/>
                </a:cubicBezTo>
                <a:cubicBezTo>
                  <a:pt x="16249" y="3855"/>
                  <a:pt x="16231" y="3872"/>
                  <a:pt x="16209" y="3872"/>
                </a:cubicBezTo>
                <a:lnTo>
                  <a:pt x="16209" y="3872"/>
                </a:lnTo>
                <a:cubicBezTo>
                  <a:pt x="16186" y="3872"/>
                  <a:pt x="16169" y="3855"/>
                  <a:pt x="16169" y="3832"/>
                </a:cubicBezTo>
                <a:cubicBezTo>
                  <a:pt x="16169" y="3810"/>
                  <a:pt x="16186" y="3792"/>
                  <a:pt x="16209" y="3792"/>
                </a:cubicBezTo>
                <a:close/>
                <a:moveTo>
                  <a:pt x="40" y="1896"/>
                </a:moveTo>
                <a:lnTo>
                  <a:pt x="41" y="1896"/>
                </a:lnTo>
                <a:cubicBezTo>
                  <a:pt x="63" y="1896"/>
                  <a:pt x="81" y="1914"/>
                  <a:pt x="81" y="1936"/>
                </a:cubicBezTo>
                <a:cubicBezTo>
                  <a:pt x="81" y="1959"/>
                  <a:pt x="63" y="1976"/>
                  <a:pt x="41" y="1976"/>
                </a:cubicBezTo>
                <a:lnTo>
                  <a:pt x="40" y="1976"/>
                </a:lnTo>
                <a:cubicBezTo>
                  <a:pt x="18" y="1976"/>
                  <a:pt x="0" y="1959"/>
                  <a:pt x="0" y="1936"/>
                </a:cubicBezTo>
                <a:cubicBezTo>
                  <a:pt x="0" y="1914"/>
                  <a:pt x="18" y="1896"/>
                  <a:pt x="40" y="1896"/>
                </a:cubicBezTo>
                <a:close/>
                <a:moveTo>
                  <a:pt x="201" y="1896"/>
                </a:moveTo>
                <a:lnTo>
                  <a:pt x="201" y="1896"/>
                </a:lnTo>
                <a:cubicBezTo>
                  <a:pt x="223" y="1896"/>
                  <a:pt x="241" y="1914"/>
                  <a:pt x="241" y="1936"/>
                </a:cubicBezTo>
                <a:cubicBezTo>
                  <a:pt x="241" y="1959"/>
                  <a:pt x="223" y="1976"/>
                  <a:pt x="201" y="1976"/>
                </a:cubicBezTo>
                <a:lnTo>
                  <a:pt x="201" y="1976"/>
                </a:lnTo>
                <a:cubicBezTo>
                  <a:pt x="178" y="1976"/>
                  <a:pt x="161" y="1959"/>
                  <a:pt x="161" y="1936"/>
                </a:cubicBezTo>
                <a:cubicBezTo>
                  <a:pt x="161" y="1914"/>
                  <a:pt x="178" y="1896"/>
                  <a:pt x="201" y="1896"/>
                </a:cubicBezTo>
                <a:close/>
                <a:moveTo>
                  <a:pt x="361" y="1896"/>
                </a:moveTo>
                <a:lnTo>
                  <a:pt x="361" y="1896"/>
                </a:lnTo>
                <a:cubicBezTo>
                  <a:pt x="383" y="1896"/>
                  <a:pt x="401" y="1914"/>
                  <a:pt x="401" y="1936"/>
                </a:cubicBezTo>
                <a:cubicBezTo>
                  <a:pt x="401" y="1959"/>
                  <a:pt x="383" y="1976"/>
                  <a:pt x="361" y="1976"/>
                </a:cubicBezTo>
                <a:lnTo>
                  <a:pt x="361" y="1976"/>
                </a:lnTo>
                <a:cubicBezTo>
                  <a:pt x="339" y="1976"/>
                  <a:pt x="321" y="1959"/>
                  <a:pt x="321" y="1936"/>
                </a:cubicBezTo>
                <a:cubicBezTo>
                  <a:pt x="321" y="1914"/>
                  <a:pt x="339" y="1896"/>
                  <a:pt x="361" y="1896"/>
                </a:cubicBezTo>
                <a:close/>
                <a:moveTo>
                  <a:pt x="521" y="1896"/>
                </a:moveTo>
                <a:lnTo>
                  <a:pt x="521" y="1896"/>
                </a:lnTo>
                <a:cubicBezTo>
                  <a:pt x="543" y="1896"/>
                  <a:pt x="561" y="1914"/>
                  <a:pt x="561" y="1936"/>
                </a:cubicBezTo>
                <a:cubicBezTo>
                  <a:pt x="561" y="1959"/>
                  <a:pt x="543" y="1976"/>
                  <a:pt x="521" y="1976"/>
                </a:cubicBezTo>
                <a:lnTo>
                  <a:pt x="521" y="1976"/>
                </a:lnTo>
                <a:cubicBezTo>
                  <a:pt x="499" y="1976"/>
                  <a:pt x="481" y="1959"/>
                  <a:pt x="481" y="1936"/>
                </a:cubicBezTo>
                <a:cubicBezTo>
                  <a:pt x="481" y="1914"/>
                  <a:pt x="499" y="1896"/>
                  <a:pt x="521" y="1896"/>
                </a:cubicBezTo>
                <a:close/>
                <a:moveTo>
                  <a:pt x="681" y="1896"/>
                </a:moveTo>
                <a:lnTo>
                  <a:pt x="681" y="1896"/>
                </a:lnTo>
                <a:cubicBezTo>
                  <a:pt x="703" y="1896"/>
                  <a:pt x="721" y="1914"/>
                  <a:pt x="721" y="1936"/>
                </a:cubicBezTo>
                <a:cubicBezTo>
                  <a:pt x="721" y="1959"/>
                  <a:pt x="703" y="1976"/>
                  <a:pt x="681" y="1976"/>
                </a:cubicBezTo>
                <a:lnTo>
                  <a:pt x="681" y="1976"/>
                </a:lnTo>
                <a:cubicBezTo>
                  <a:pt x="659" y="1976"/>
                  <a:pt x="641" y="1959"/>
                  <a:pt x="641" y="1936"/>
                </a:cubicBezTo>
                <a:cubicBezTo>
                  <a:pt x="641" y="1914"/>
                  <a:pt x="659" y="1896"/>
                  <a:pt x="681" y="1896"/>
                </a:cubicBezTo>
                <a:close/>
                <a:moveTo>
                  <a:pt x="841" y="1896"/>
                </a:moveTo>
                <a:lnTo>
                  <a:pt x="841" y="1896"/>
                </a:lnTo>
                <a:cubicBezTo>
                  <a:pt x="863" y="1896"/>
                  <a:pt x="881" y="1914"/>
                  <a:pt x="881" y="1936"/>
                </a:cubicBezTo>
                <a:cubicBezTo>
                  <a:pt x="881" y="1959"/>
                  <a:pt x="863" y="1976"/>
                  <a:pt x="841" y="1976"/>
                </a:cubicBezTo>
                <a:lnTo>
                  <a:pt x="841" y="1976"/>
                </a:lnTo>
                <a:cubicBezTo>
                  <a:pt x="819" y="1976"/>
                  <a:pt x="801" y="1959"/>
                  <a:pt x="801" y="1936"/>
                </a:cubicBezTo>
                <a:cubicBezTo>
                  <a:pt x="801" y="1914"/>
                  <a:pt x="819" y="1896"/>
                  <a:pt x="841" y="1896"/>
                </a:cubicBezTo>
                <a:close/>
                <a:moveTo>
                  <a:pt x="1001" y="1896"/>
                </a:moveTo>
                <a:lnTo>
                  <a:pt x="1001" y="1896"/>
                </a:lnTo>
                <a:cubicBezTo>
                  <a:pt x="1023" y="1896"/>
                  <a:pt x="1041" y="1914"/>
                  <a:pt x="1041" y="1936"/>
                </a:cubicBezTo>
                <a:cubicBezTo>
                  <a:pt x="1041" y="1959"/>
                  <a:pt x="1023" y="1976"/>
                  <a:pt x="1001" y="1976"/>
                </a:cubicBezTo>
                <a:lnTo>
                  <a:pt x="1001" y="1976"/>
                </a:lnTo>
                <a:cubicBezTo>
                  <a:pt x="979" y="1976"/>
                  <a:pt x="961" y="1959"/>
                  <a:pt x="961" y="1936"/>
                </a:cubicBezTo>
                <a:cubicBezTo>
                  <a:pt x="961" y="1914"/>
                  <a:pt x="979" y="1896"/>
                  <a:pt x="1001" y="1896"/>
                </a:cubicBezTo>
                <a:close/>
                <a:moveTo>
                  <a:pt x="1161" y="1896"/>
                </a:moveTo>
                <a:lnTo>
                  <a:pt x="1161" y="1896"/>
                </a:lnTo>
                <a:cubicBezTo>
                  <a:pt x="1183" y="1896"/>
                  <a:pt x="1201" y="1914"/>
                  <a:pt x="1201" y="1936"/>
                </a:cubicBezTo>
                <a:cubicBezTo>
                  <a:pt x="1201" y="1959"/>
                  <a:pt x="1183" y="1976"/>
                  <a:pt x="1161" y="1976"/>
                </a:cubicBezTo>
                <a:lnTo>
                  <a:pt x="1161" y="1976"/>
                </a:lnTo>
                <a:cubicBezTo>
                  <a:pt x="1139" y="1976"/>
                  <a:pt x="1121" y="1959"/>
                  <a:pt x="1121" y="1936"/>
                </a:cubicBezTo>
                <a:cubicBezTo>
                  <a:pt x="1121" y="1914"/>
                  <a:pt x="1139" y="1896"/>
                  <a:pt x="1161" y="1896"/>
                </a:cubicBezTo>
                <a:close/>
                <a:moveTo>
                  <a:pt x="1321" y="1896"/>
                </a:moveTo>
                <a:lnTo>
                  <a:pt x="1321" y="1896"/>
                </a:lnTo>
                <a:cubicBezTo>
                  <a:pt x="1343" y="1896"/>
                  <a:pt x="1361" y="1914"/>
                  <a:pt x="1361" y="1936"/>
                </a:cubicBezTo>
                <a:cubicBezTo>
                  <a:pt x="1361" y="1959"/>
                  <a:pt x="1343" y="1976"/>
                  <a:pt x="1321" y="1976"/>
                </a:cubicBezTo>
                <a:lnTo>
                  <a:pt x="1321" y="1976"/>
                </a:lnTo>
                <a:cubicBezTo>
                  <a:pt x="1299" y="1976"/>
                  <a:pt x="1281" y="1959"/>
                  <a:pt x="1281" y="1936"/>
                </a:cubicBezTo>
                <a:cubicBezTo>
                  <a:pt x="1281" y="1914"/>
                  <a:pt x="1299" y="1896"/>
                  <a:pt x="1321" y="1896"/>
                </a:cubicBezTo>
                <a:close/>
                <a:moveTo>
                  <a:pt x="1481" y="1896"/>
                </a:moveTo>
                <a:lnTo>
                  <a:pt x="1481" y="1896"/>
                </a:lnTo>
                <a:cubicBezTo>
                  <a:pt x="1503" y="1896"/>
                  <a:pt x="1521" y="1914"/>
                  <a:pt x="1521" y="1936"/>
                </a:cubicBezTo>
                <a:cubicBezTo>
                  <a:pt x="1521" y="1959"/>
                  <a:pt x="1503" y="1976"/>
                  <a:pt x="1481" y="1976"/>
                </a:cubicBezTo>
                <a:lnTo>
                  <a:pt x="1481" y="1976"/>
                </a:lnTo>
                <a:cubicBezTo>
                  <a:pt x="1459" y="1976"/>
                  <a:pt x="1441" y="1959"/>
                  <a:pt x="1441" y="1936"/>
                </a:cubicBezTo>
                <a:cubicBezTo>
                  <a:pt x="1441" y="1914"/>
                  <a:pt x="1459" y="1896"/>
                  <a:pt x="1481" y="1896"/>
                </a:cubicBezTo>
                <a:close/>
                <a:moveTo>
                  <a:pt x="1641" y="1896"/>
                </a:moveTo>
                <a:lnTo>
                  <a:pt x="1641" y="1896"/>
                </a:lnTo>
                <a:cubicBezTo>
                  <a:pt x="1663" y="1896"/>
                  <a:pt x="1681" y="1914"/>
                  <a:pt x="1681" y="1936"/>
                </a:cubicBezTo>
                <a:cubicBezTo>
                  <a:pt x="1681" y="1959"/>
                  <a:pt x="1663" y="1976"/>
                  <a:pt x="1641" y="1976"/>
                </a:cubicBezTo>
                <a:lnTo>
                  <a:pt x="1641" y="1976"/>
                </a:lnTo>
                <a:cubicBezTo>
                  <a:pt x="1619" y="1976"/>
                  <a:pt x="1601" y="1959"/>
                  <a:pt x="1601" y="1936"/>
                </a:cubicBezTo>
                <a:cubicBezTo>
                  <a:pt x="1601" y="1914"/>
                  <a:pt x="1619" y="1896"/>
                  <a:pt x="1641" y="1896"/>
                </a:cubicBezTo>
                <a:close/>
                <a:moveTo>
                  <a:pt x="1801" y="1896"/>
                </a:moveTo>
                <a:lnTo>
                  <a:pt x="1801" y="1896"/>
                </a:lnTo>
                <a:cubicBezTo>
                  <a:pt x="1824" y="1896"/>
                  <a:pt x="1841" y="1914"/>
                  <a:pt x="1841" y="1936"/>
                </a:cubicBezTo>
                <a:cubicBezTo>
                  <a:pt x="1841" y="1959"/>
                  <a:pt x="1824" y="1976"/>
                  <a:pt x="1801" y="1976"/>
                </a:cubicBezTo>
                <a:lnTo>
                  <a:pt x="1801" y="1976"/>
                </a:lnTo>
                <a:cubicBezTo>
                  <a:pt x="1779" y="1976"/>
                  <a:pt x="1761" y="1959"/>
                  <a:pt x="1761" y="1936"/>
                </a:cubicBezTo>
                <a:cubicBezTo>
                  <a:pt x="1761" y="1914"/>
                  <a:pt x="1779" y="1896"/>
                  <a:pt x="1801" y="1896"/>
                </a:cubicBezTo>
                <a:close/>
                <a:moveTo>
                  <a:pt x="1961" y="1896"/>
                </a:moveTo>
                <a:lnTo>
                  <a:pt x="1962" y="1896"/>
                </a:lnTo>
                <a:cubicBezTo>
                  <a:pt x="1984" y="1896"/>
                  <a:pt x="2002" y="1914"/>
                  <a:pt x="2002" y="1936"/>
                </a:cubicBezTo>
                <a:cubicBezTo>
                  <a:pt x="2002" y="1959"/>
                  <a:pt x="1984" y="1976"/>
                  <a:pt x="1962" y="1976"/>
                </a:cubicBezTo>
                <a:lnTo>
                  <a:pt x="1961" y="1976"/>
                </a:lnTo>
                <a:cubicBezTo>
                  <a:pt x="1939" y="1976"/>
                  <a:pt x="1921" y="1959"/>
                  <a:pt x="1921" y="1936"/>
                </a:cubicBezTo>
                <a:cubicBezTo>
                  <a:pt x="1921" y="1914"/>
                  <a:pt x="1939" y="1896"/>
                  <a:pt x="1961" y="1896"/>
                </a:cubicBezTo>
                <a:close/>
                <a:moveTo>
                  <a:pt x="2122" y="1896"/>
                </a:moveTo>
                <a:lnTo>
                  <a:pt x="2122" y="1896"/>
                </a:lnTo>
                <a:cubicBezTo>
                  <a:pt x="2144" y="1896"/>
                  <a:pt x="2162" y="1914"/>
                  <a:pt x="2162" y="1936"/>
                </a:cubicBezTo>
                <a:cubicBezTo>
                  <a:pt x="2162" y="1959"/>
                  <a:pt x="2144" y="1976"/>
                  <a:pt x="2122" y="1976"/>
                </a:cubicBezTo>
                <a:lnTo>
                  <a:pt x="2122" y="1976"/>
                </a:lnTo>
                <a:cubicBezTo>
                  <a:pt x="2099" y="1976"/>
                  <a:pt x="2082" y="1959"/>
                  <a:pt x="2082" y="1936"/>
                </a:cubicBezTo>
                <a:cubicBezTo>
                  <a:pt x="2082" y="1914"/>
                  <a:pt x="2099" y="1896"/>
                  <a:pt x="2122" y="1896"/>
                </a:cubicBezTo>
                <a:close/>
                <a:moveTo>
                  <a:pt x="2282" y="1896"/>
                </a:moveTo>
                <a:lnTo>
                  <a:pt x="2282" y="1896"/>
                </a:lnTo>
                <a:cubicBezTo>
                  <a:pt x="2304" y="1896"/>
                  <a:pt x="2322" y="1914"/>
                  <a:pt x="2322" y="1936"/>
                </a:cubicBezTo>
                <a:cubicBezTo>
                  <a:pt x="2322" y="1959"/>
                  <a:pt x="2304" y="1976"/>
                  <a:pt x="2282" y="1976"/>
                </a:cubicBezTo>
                <a:lnTo>
                  <a:pt x="2282" y="1976"/>
                </a:lnTo>
                <a:cubicBezTo>
                  <a:pt x="2259" y="1976"/>
                  <a:pt x="2242" y="1959"/>
                  <a:pt x="2242" y="1936"/>
                </a:cubicBezTo>
                <a:cubicBezTo>
                  <a:pt x="2242" y="1914"/>
                  <a:pt x="2259" y="1896"/>
                  <a:pt x="2282" y="1896"/>
                </a:cubicBezTo>
                <a:close/>
                <a:moveTo>
                  <a:pt x="2442" y="1896"/>
                </a:moveTo>
                <a:lnTo>
                  <a:pt x="2442" y="1896"/>
                </a:lnTo>
                <a:cubicBezTo>
                  <a:pt x="2464" y="1896"/>
                  <a:pt x="2482" y="1914"/>
                  <a:pt x="2482" y="1936"/>
                </a:cubicBezTo>
                <a:cubicBezTo>
                  <a:pt x="2482" y="1959"/>
                  <a:pt x="2464" y="1976"/>
                  <a:pt x="2442" y="1976"/>
                </a:cubicBezTo>
                <a:lnTo>
                  <a:pt x="2442" y="1976"/>
                </a:lnTo>
                <a:cubicBezTo>
                  <a:pt x="2420" y="1976"/>
                  <a:pt x="2402" y="1959"/>
                  <a:pt x="2402" y="1936"/>
                </a:cubicBezTo>
                <a:cubicBezTo>
                  <a:pt x="2402" y="1914"/>
                  <a:pt x="2420" y="1896"/>
                  <a:pt x="2442" y="1896"/>
                </a:cubicBezTo>
                <a:close/>
                <a:moveTo>
                  <a:pt x="2602" y="1896"/>
                </a:moveTo>
                <a:lnTo>
                  <a:pt x="2602" y="1896"/>
                </a:lnTo>
                <a:cubicBezTo>
                  <a:pt x="2624" y="1896"/>
                  <a:pt x="2642" y="1914"/>
                  <a:pt x="2642" y="1936"/>
                </a:cubicBezTo>
                <a:cubicBezTo>
                  <a:pt x="2642" y="1959"/>
                  <a:pt x="2624" y="1976"/>
                  <a:pt x="2602" y="1976"/>
                </a:cubicBezTo>
                <a:lnTo>
                  <a:pt x="2602" y="1976"/>
                </a:lnTo>
                <a:cubicBezTo>
                  <a:pt x="2580" y="1976"/>
                  <a:pt x="2562" y="1959"/>
                  <a:pt x="2562" y="1936"/>
                </a:cubicBezTo>
                <a:cubicBezTo>
                  <a:pt x="2562" y="1914"/>
                  <a:pt x="2580" y="1896"/>
                  <a:pt x="2602" y="1896"/>
                </a:cubicBezTo>
                <a:close/>
                <a:moveTo>
                  <a:pt x="2762" y="1896"/>
                </a:moveTo>
                <a:lnTo>
                  <a:pt x="2762" y="1896"/>
                </a:lnTo>
                <a:cubicBezTo>
                  <a:pt x="2784" y="1896"/>
                  <a:pt x="2802" y="1914"/>
                  <a:pt x="2802" y="1936"/>
                </a:cubicBezTo>
                <a:cubicBezTo>
                  <a:pt x="2802" y="1959"/>
                  <a:pt x="2784" y="1976"/>
                  <a:pt x="2762" y="1976"/>
                </a:cubicBezTo>
                <a:lnTo>
                  <a:pt x="2762" y="1976"/>
                </a:lnTo>
                <a:cubicBezTo>
                  <a:pt x="2740" y="1976"/>
                  <a:pt x="2722" y="1959"/>
                  <a:pt x="2722" y="1936"/>
                </a:cubicBezTo>
                <a:cubicBezTo>
                  <a:pt x="2722" y="1914"/>
                  <a:pt x="2740" y="1896"/>
                  <a:pt x="2762" y="1896"/>
                </a:cubicBezTo>
                <a:close/>
                <a:moveTo>
                  <a:pt x="2922" y="1896"/>
                </a:moveTo>
                <a:lnTo>
                  <a:pt x="2922" y="1896"/>
                </a:lnTo>
                <a:cubicBezTo>
                  <a:pt x="2944" y="1896"/>
                  <a:pt x="2962" y="1914"/>
                  <a:pt x="2962" y="1936"/>
                </a:cubicBezTo>
                <a:cubicBezTo>
                  <a:pt x="2962" y="1959"/>
                  <a:pt x="2944" y="1976"/>
                  <a:pt x="2922" y="1976"/>
                </a:cubicBezTo>
                <a:lnTo>
                  <a:pt x="2922" y="1976"/>
                </a:lnTo>
                <a:cubicBezTo>
                  <a:pt x="2900" y="1976"/>
                  <a:pt x="2882" y="1959"/>
                  <a:pt x="2882" y="1936"/>
                </a:cubicBezTo>
                <a:cubicBezTo>
                  <a:pt x="2882" y="1914"/>
                  <a:pt x="2900" y="1896"/>
                  <a:pt x="2922" y="1896"/>
                </a:cubicBezTo>
                <a:close/>
                <a:moveTo>
                  <a:pt x="3082" y="1896"/>
                </a:moveTo>
                <a:lnTo>
                  <a:pt x="3082" y="1896"/>
                </a:lnTo>
                <a:cubicBezTo>
                  <a:pt x="3104" y="1896"/>
                  <a:pt x="3122" y="1914"/>
                  <a:pt x="3122" y="1936"/>
                </a:cubicBezTo>
                <a:cubicBezTo>
                  <a:pt x="3122" y="1959"/>
                  <a:pt x="3104" y="1976"/>
                  <a:pt x="3082" y="1976"/>
                </a:cubicBezTo>
                <a:lnTo>
                  <a:pt x="3082" y="1976"/>
                </a:lnTo>
                <a:cubicBezTo>
                  <a:pt x="3060" y="1976"/>
                  <a:pt x="3042" y="1959"/>
                  <a:pt x="3042" y="1936"/>
                </a:cubicBezTo>
                <a:cubicBezTo>
                  <a:pt x="3042" y="1914"/>
                  <a:pt x="3060" y="1896"/>
                  <a:pt x="3082" y="1896"/>
                </a:cubicBezTo>
                <a:close/>
                <a:moveTo>
                  <a:pt x="3242" y="1896"/>
                </a:moveTo>
                <a:lnTo>
                  <a:pt x="3242" y="1896"/>
                </a:lnTo>
                <a:cubicBezTo>
                  <a:pt x="3264" y="1896"/>
                  <a:pt x="3282" y="1914"/>
                  <a:pt x="3282" y="1936"/>
                </a:cubicBezTo>
                <a:cubicBezTo>
                  <a:pt x="3282" y="1959"/>
                  <a:pt x="3264" y="1976"/>
                  <a:pt x="3242" y="1976"/>
                </a:cubicBezTo>
                <a:lnTo>
                  <a:pt x="3242" y="1976"/>
                </a:lnTo>
                <a:cubicBezTo>
                  <a:pt x="3220" y="1976"/>
                  <a:pt x="3202" y="1959"/>
                  <a:pt x="3202" y="1936"/>
                </a:cubicBezTo>
                <a:cubicBezTo>
                  <a:pt x="3202" y="1914"/>
                  <a:pt x="3220" y="1896"/>
                  <a:pt x="3242" y="1896"/>
                </a:cubicBezTo>
                <a:close/>
                <a:moveTo>
                  <a:pt x="3402" y="1896"/>
                </a:moveTo>
                <a:lnTo>
                  <a:pt x="3402" y="1896"/>
                </a:lnTo>
                <a:cubicBezTo>
                  <a:pt x="3424" y="1896"/>
                  <a:pt x="3442" y="1914"/>
                  <a:pt x="3442" y="1936"/>
                </a:cubicBezTo>
                <a:cubicBezTo>
                  <a:pt x="3442" y="1959"/>
                  <a:pt x="3424" y="1976"/>
                  <a:pt x="3402" y="1976"/>
                </a:cubicBezTo>
                <a:lnTo>
                  <a:pt x="3402" y="1976"/>
                </a:lnTo>
                <a:cubicBezTo>
                  <a:pt x="3380" y="1976"/>
                  <a:pt x="3362" y="1959"/>
                  <a:pt x="3362" y="1936"/>
                </a:cubicBezTo>
                <a:cubicBezTo>
                  <a:pt x="3362" y="1914"/>
                  <a:pt x="3380" y="1896"/>
                  <a:pt x="3402" y="1896"/>
                </a:cubicBezTo>
                <a:close/>
                <a:moveTo>
                  <a:pt x="3562" y="1896"/>
                </a:moveTo>
                <a:lnTo>
                  <a:pt x="3562" y="1896"/>
                </a:lnTo>
                <a:cubicBezTo>
                  <a:pt x="3584" y="1896"/>
                  <a:pt x="3602" y="1914"/>
                  <a:pt x="3602" y="1936"/>
                </a:cubicBezTo>
                <a:cubicBezTo>
                  <a:pt x="3602" y="1959"/>
                  <a:pt x="3584" y="1976"/>
                  <a:pt x="3562" y="1976"/>
                </a:cubicBezTo>
                <a:lnTo>
                  <a:pt x="3562" y="1976"/>
                </a:lnTo>
                <a:cubicBezTo>
                  <a:pt x="3540" y="1976"/>
                  <a:pt x="3522" y="1959"/>
                  <a:pt x="3522" y="1936"/>
                </a:cubicBezTo>
                <a:cubicBezTo>
                  <a:pt x="3522" y="1914"/>
                  <a:pt x="3540" y="1896"/>
                  <a:pt x="3562" y="1896"/>
                </a:cubicBezTo>
                <a:close/>
                <a:moveTo>
                  <a:pt x="3722" y="1896"/>
                </a:moveTo>
                <a:lnTo>
                  <a:pt x="3722" y="1896"/>
                </a:lnTo>
                <a:cubicBezTo>
                  <a:pt x="3744" y="1896"/>
                  <a:pt x="3762" y="1914"/>
                  <a:pt x="3762" y="1936"/>
                </a:cubicBezTo>
                <a:cubicBezTo>
                  <a:pt x="3762" y="1959"/>
                  <a:pt x="3744" y="1976"/>
                  <a:pt x="3722" y="1976"/>
                </a:cubicBezTo>
                <a:lnTo>
                  <a:pt x="3722" y="1976"/>
                </a:lnTo>
                <a:cubicBezTo>
                  <a:pt x="3700" y="1976"/>
                  <a:pt x="3682" y="1959"/>
                  <a:pt x="3682" y="1936"/>
                </a:cubicBezTo>
                <a:cubicBezTo>
                  <a:pt x="3682" y="1914"/>
                  <a:pt x="3700" y="1896"/>
                  <a:pt x="3722" y="1896"/>
                </a:cubicBezTo>
                <a:close/>
                <a:moveTo>
                  <a:pt x="3882" y="1896"/>
                </a:moveTo>
                <a:lnTo>
                  <a:pt x="3882" y="1896"/>
                </a:lnTo>
                <a:cubicBezTo>
                  <a:pt x="3905" y="1896"/>
                  <a:pt x="3922" y="1914"/>
                  <a:pt x="3922" y="1936"/>
                </a:cubicBezTo>
                <a:cubicBezTo>
                  <a:pt x="3922" y="1959"/>
                  <a:pt x="3905" y="1976"/>
                  <a:pt x="3882" y="1976"/>
                </a:cubicBezTo>
                <a:lnTo>
                  <a:pt x="3882" y="1976"/>
                </a:lnTo>
                <a:cubicBezTo>
                  <a:pt x="3860" y="1976"/>
                  <a:pt x="3842" y="1959"/>
                  <a:pt x="3842" y="1936"/>
                </a:cubicBezTo>
                <a:cubicBezTo>
                  <a:pt x="3842" y="1914"/>
                  <a:pt x="3860" y="1896"/>
                  <a:pt x="3882" y="1896"/>
                </a:cubicBezTo>
                <a:close/>
                <a:moveTo>
                  <a:pt x="4042" y="1896"/>
                </a:moveTo>
                <a:lnTo>
                  <a:pt x="4043" y="1896"/>
                </a:lnTo>
                <a:cubicBezTo>
                  <a:pt x="4065" y="1896"/>
                  <a:pt x="4083" y="1914"/>
                  <a:pt x="4083" y="1936"/>
                </a:cubicBezTo>
                <a:cubicBezTo>
                  <a:pt x="4083" y="1959"/>
                  <a:pt x="4065" y="1976"/>
                  <a:pt x="4043" y="1976"/>
                </a:cubicBezTo>
                <a:lnTo>
                  <a:pt x="4042" y="1976"/>
                </a:lnTo>
                <a:cubicBezTo>
                  <a:pt x="4020" y="1976"/>
                  <a:pt x="4002" y="1959"/>
                  <a:pt x="4002" y="1936"/>
                </a:cubicBezTo>
                <a:cubicBezTo>
                  <a:pt x="4002" y="1914"/>
                  <a:pt x="4020" y="1896"/>
                  <a:pt x="4042" y="1896"/>
                </a:cubicBezTo>
                <a:close/>
                <a:moveTo>
                  <a:pt x="4203" y="1896"/>
                </a:moveTo>
                <a:lnTo>
                  <a:pt x="4203" y="1896"/>
                </a:lnTo>
                <a:cubicBezTo>
                  <a:pt x="4225" y="1896"/>
                  <a:pt x="4243" y="1914"/>
                  <a:pt x="4243" y="1936"/>
                </a:cubicBezTo>
                <a:cubicBezTo>
                  <a:pt x="4243" y="1959"/>
                  <a:pt x="4225" y="1976"/>
                  <a:pt x="4203" y="1976"/>
                </a:cubicBezTo>
                <a:lnTo>
                  <a:pt x="4203" y="1976"/>
                </a:lnTo>
                <a:cubicBezTo>
                  <a:pt x="4180" y="1976"/>
                  <a:pt x="4163" y="1959"/>
                  <a:pt x="4163" y="1936"/>
                </a:cubicBezTo>
                <a:cubicBezTo>
                  <a:pt x="4163" y="1914"/>
                  <a:pt x="4180" y="1896"/>
                  <a:pt x="4203" y="1896"/>
                </a:cubicBezTo>
                <a:close/>
                <a:moveTo>
                  <a:pt x="4363" y="1896"/>
                </a:moveTo>
                <a:lnTo>
                  <a:pt x="4363" y="1896"/>
                </a:lnTo>
                <a:cubicBezTo>
                  <a:pt x="4385" y="1896"/>
                  <a:pt x="4403" y="1914"/>
                  <a:pt x="4403" y="1936"/>
                </a:cubicBezTo>
                <a:cubicBezTo>
                  <a:pt x="4403" y="1959"/>
                  <a:pt x="4385" y="1976"/>
                  <a:pt x="4363" y="1976"/>
                </a:cubicBezTo>
                <a:lnTo>
                  <a:pt x="4363" y="1976"/>
                </a:lnTo>
                <a:cubicBezTo>
                  <a:pt x="4341" y="1976"/>
                  <a:pt x="4323" y="1959"/>
                  <a:pt x="4323" y="1936"/>
                </a:cubicBezTo>
                <a:cubicBezTo>
                  <a:pt x="4323" y="1914"/>
                  <a:pt x="4341" y="1896"/>
                  <a:pt x="4363" y="1896"/>
                </a:cubicBezTo>
                <a:close/>
                <a:moveTo>
                  <a:pt x="4523" y="1896"/>
                </a:moveTo>
                <a:lnTo>
                  <a:pt x="4523" y="1896"/>
                </a:lnTo>
                <a:cubicBezTo>
                  <a:pt x="4545" y="1896"/>
                  <a:pt x="4563" y="1914"/>
                  <a:pt x="4563" y="1936"/>
                </a:cubicBezTo>
                <a:cubicBezTo>
                  <a:pt x="4563" y="1959"/>
                  <a:pt x="4545" y="1976"/>
                  <a:pt x="4523" y="1976"/>
                </a:cubicBezTo>
                <a:lnTo>
                  <a:pt x="4523" y="1976"/>
                </a:lnTo>
                <a:cubicBezTo>
                  <a:pt x="4501" y="1976"/>
                  <a:pt x="4483" y="1959"/>
                  <a:pt x="4483" y="1936"/>
                </a:cubicBezTo>
                <a:cubicBezTo>
                  <a:pt x="4483" y="1914"/>
                  <a:pt x="4501" y="1896"/>
                  <a:pt x="4523" y="1896"/>
                </a:cubicBezTo>
                <a:close/>
                <a:moveTo>
                  <a:pt x="4683" y="1896"/>
                </a:moveTo>
                <a:lnTo>
                  <a:pt x="4683" y="1896"/>
                </a:lnTo>
                <a:cubicBezTo>
                  <a:pt x="4705" y="1896"/>
                  <a:pt x="4723" y="1914"/>
                  <a:pt x="4723" y="1936"/>
                </a:cubicBezTo>
                <a:cubicBezTo>
                  <a:pt x="4723" y="1959"/>
                  <a:pt x="4705" y="1976"/>
                  <a:pt x="4683" y="1976"/>
                </a:cubicBezTo>
                <a:lnTo>
                  <a:pt x="4683" y="1976"/>
                </a:lnTo>
                <a:cubicBezTo>
                  <a:pt x="4661" y="1976"/>
                  <a:pt x="4643" y="1959"/>
                  <a:pt x="4643" y="1936"/>
                </a:cubicBezTo>
                <a:cubicBezTo>
                  <a:pt x="4643" y="1914"/>
                  <a:pt x="4661" y="1896"/>
                  <a:pt x="4683" y="1896"/>
                </a:cubicBezTo>
                <a:close/>
                <a:moveTo>
                  <a:pt x="4843" y="1896"/>
                </a:moveTo>
                <a:lnTo>
                  <a:pt x="4843" y="1896"/>
                </a:lnTo>
                <a:cubicBezTo>
                  <a:pt x="4865" y="1896"/>
                  <a:pt x="4883" y="1914"/>
                  <a:pt x="4883" y="1936"/>
                </a:cubicBezTo>
                <a:cubicBezTo>
                  <a:pt x="4883" y="1959"/>
                  <a:pt x="4865" y="1976"/>
                  <a:pt x="4843" y="1976"/>
                </a:cubicBezTo>
                <a:lnTo>
                  <a:pt x="4843" y="1976"/>
                </a:lnTo>
                <a:cubicBezTo>
                  <a:pt x="4821" y="1976"/>
                  <a:pt x="4803" y="1959"/>
                  <a:pt x="4803" y="1936"/>
                </a:cubicBezTo>
                <a:cubicBezTo>
                  <a:pt x="4803" y="1914"/>
                  <a:pt x="4821" y="1896"/>
                  <a:pt x="4843" y="1896"/>
                </a:cubicBezTo>
                <a:close/>
                <a:moveTo>
                  <a:pt x="5003" y="1896"/>
                </a:moveTo>
                <a:lnTo>
                  <a:pt x="5003" y="1896"/>
                </a:lnTo>
                <a:cubicBezTo>
                  <a:pt x="5025" y="1896"/>
                  <a:pt x="5043" y="1914"/>
                  <a:pt x="5043" y="1936"/>
                </a:cubicBezTo>
                <a:cubicBezTo>
                  <a:pt x="5043" y="1959"/>
                  <a:pt x="5025" y="1976"/>
                  <a:pt x="5003" y="1976"/>
                </a:cubicBezTo>
                <a:lnTo>
                  <a:pt x="5003" y="1976"/>
                </a:lnTo>
                <a:cubicBezTo>
                  <a:pt x="4981" y="1976"/>
                  <a:pt x="4963" y="1959"/>
                  <a:pt x="4963" y="1936"/>
                </a:cubicBezTo>
                <a:cubicBezTo>
                  <a:pt x="4963" y="1914"/>
                  <a:pt x="4981" y="1896"/>
                  <a:pt x="5003" y="1896"/>
                </a:cubicBezTo>
                <a:close/>
                <a:moveTo>
                  <a:pt x="5163" y="1896"/>
                </a:moveTo>
                <a:lnTo>
                  <a:pt x="5163" y="1896"/>
                </a:lnTo>
                <a:cubicBezTo>
                  <a:pt x="5185" y="1896"/>
                  <a:pt x="5203" y="1914"/>
                  <a:pt x="5203" y="1936"/>
                </a:cubicBezTo>
                <a:cubicBezTo>
                  <a:pt x="5203" y="1959"/>
                  <a:pt x="5185" y="1976"/>
                  <a:pt x="5163" y="1976"/>
                </a:cubicBezTo>
                <a:lnTo>
                  <a:pt x="5163" y="1976"/>
                </a:lnTo>
                <a:cubicBezTo>
                  <a:pt x="5141" y="1976"/>
                  <a:pt x="5123" y="1959"/>
                  <a:pt x="5123" y="1936"/>
                </a:cubicBezTo>
                <a:cubicBezTo>
                  <a:pt x="5123" y="1914"/>
                  <a:pt x="5141" y="1896"/>
                  <a:pt x="5163" y="1896"/>
                </a:cubicBezTo>
                <a:close/>
                <a:moveTo>
                  <a:pt x="5323" y="1896"/>
                </a:moveTo>
                <a:lnTo>
                  <a:pt x="5323" y="1896"/>
                </a:lnTo>
                <a:cubicBezTo>
                  <a:pt x="5345" y="1896"/>
                  <a:pt x="5363" y="1914"/>
                  <a:pt x="5363" y="1936"/>
                </a:cubicBezTo>
                <a:cubicBezTo>
                  <a:pt x="5363" y="1959"/>
                  <a:pt x="5345" y="1976"/>
                  <a:pt x="5323" y="1976"/>
                </a:cubicBezTo>
                <a:lnTo>
                  <a:pt x="5323" y="1976"/>
                </a:lnTo>
                <a:cubicBezTo>
                  <a:pt x="5301" y="1976"/>
                  <a:pt x="5283" y="1959"/>
                  <a:pt x="5283" y="1936"/>
                </a:cubicBezTo>
                <a:cubicBezTo>
                  <a:pt x="5283" y="1914"/>
                  <a:pt x="5301" y="1896"/>
                  <a:pt x="5323" y="1896"/>
                </a:cubicBezTo>
                <a:close/>
                <a:moveTo>
                  <a:pt x="5483" y="1896"/>
                </a:moveTo>
                <a:lnTo>
                  <a:pt x="5483" y="1896"/>
                </a:lnTo>
                <a:cubicBezTo>
                  <a:pt x="5505" y="1896"/>
                  <a:pt x="5523" y="1914"/>
                  <a:pt x="5523" y="1936"/>
                </a:cubicBezTo>
                <a:cubicBezTo>
                  <a:pt x="5523" y="1959"/>
                  <a:pt x="5505" y="1976"/>
                  <a:pt x="5483" y="1976"/>
                </a:cubicBezTo>
                <a:lnTo>
                  <a:pt x="5483" y="1976"/>
                </a:lnTo>
                <a:cubicBezTo>
                  <a:pt x="5461" y="1976"/>
                  <a:pt x="5443" y="1959"/>
                  <a:pt x="5443" y="1936"/>
                </a:cubicBezTo>
                <a:cubicBezTo>
                  <a:pt x="5443" y="1914"/>
                  <a:pt x="5461" y="1896"/>
                  <a:pt x="5483" y="1896"/>
                </a:cubicBezTo>
                <a:close/>
                <a:moveTo>
                  <a:pt x="5643" y="1896"/>
                </a:moveTo>
                <a:lnTo>
                  <a:pt x="5643" y="1896"/>
                </a:lnTo>
                <a:cubicBezTo>
                  <a:pt x="5665" y="1896"/>
                  <a:pt x="5683" y="1914"/>
                  <a:pt x="5683" y="1936"/>
                </a:cubicBezTo>
                <a:cubicBezTo>
                  <a:pt x="5683" y="1959"/>
                  <a:pt x="5665" y="1976"/>
                  <a:pt x="5643" y="1976"/>
                </a:cubicBezTo>
                <a:lnTo>
                  <a:pt x="5643" y="1976"/>
                </a:lnTo>
                <a:cubicBezTo>
                  <a:pt x="5621" y="1976"/>
                  <a:pt x="5603" y="1959"/>
                  <a:pt x="5603" y="1936"/>
                </a:cubicBezTo>
                <a:cubicBezTo>
                  <a:pt x="5603" y="1914"/>
                  <a:pt x="5621" y="1896"/>
                  <a:pt x="5643" y="1896"/>
                </a:cubicBezTo>
                <a:close/>
                <a:moveTo>
                  <a:pt x="5803" y="1896"/>
                </a:moveTo>
                <a:lnTo>
                  <a:pt x="5803" y="1896"/>
                </a:lnTo>
                <a:cubicBezTo>
                  <a:pt x="5826" y="1896"/>
                  <a:pt x="5843" y="1914"/>
                  <a:pt x="5843" y="1936"/>
                </a:cubicBezTo>
                <a:cubicBezTo>
                  <a:pt x="5843" y="1959"/>
                  <a:pt x="5826" y="1976"/>
                  <a:pt x="5803" y="1976"/>
                </a:cubicBezTo>
                <a:lnTo>
                  <a:pt x="5803" y="1976"/>
                </a:lnTo>
                <a:cubicBezTo>
                  <a:pt x="5781" y="1976"/>
                  <a:pt x="5763" y="1959"/>
                  <a:pt x="5763" y="1936"/>
                </a:cubicBezTo>
                <a:cubicBezTo>
                  <a:pt x="5763" y="1914"/>
                  <a:pt x="5781" y="1896"/>
                  <a:pt x="5803" y="1896"/>
                </a:cubicBezTo>
                <a:close/>
                <a:moveTo>
                  <a:pt x="5963" y="1896"/>
                </a:moveTo>
                <a:lnTo>
                  <a:pt x="5963" y="1896"/>
                </a:lnTo>
                <a:cubicBezTo>
                  <a:pt x="5986" y="1896"/>
                  <a:pt x="6003" y="1914"/>
                  <a:pt x="6003" y="1936"/>
                </a:cubicBezTo>
                <a:cubicBezTo>
                  <a:pt x="6003" y="1959"/>
                  <a:pt x="5986" y="1976"/>
                  <a:pt x="5963" y="1976"/>
                </a:cubicBezTo>
                <a:lnTo>
                  <a:pt x="5963" y="1976"/>
                </a:lnTo>
                <a:cubicBezTo>
                  <a:pt x="5941" y="1976"/>
                  <a:pt x="5923" y="1959"/>
                  <a:pt x="5923" y="1936"/>
                </a:cubicBezTo>
                <a:cubicBezTo>
                  <a:pt x="5923" y="1914"/>
                  <a:pt x="5941" y="1896"/>
                  <a:pt x="5963" y="1896"/>
                </a:cubicBezTo>
                <a:close/>
                <a:moveTo>
                  <a:pt x="6123" y="1896"/>
                </a:moveTo>
                <a:lnTo>
                  <a:pt x="6124" y="1896"/>
                </a:lnTo>
                <a:cubicBezTo>
                  <a:pt x="6146" y="1896"/>
                  <a:pt x="6164" y="1914"/>
                  <a:pt x="6164" y="1936"/>
                </a:cubicBezTo>
                <a:cubicBezTo>
                  <a:pt x="6164" y="1959"/>
                  <a:pt x="6146" y="1976"/>
                  <a:pt x="6124" y="1976"/>
                </a:cubicBezTo>
                <a:lnTo>
                  <a:pt x="6123" y="1976"/>
                </a:lnTo>
                <a:cubicBezTo>
                  <a:pt x="6101" y="1976"/>
                  <a:pt x="6083" y="1959"/>
                  <a:pt x="6083" y="1936"/>
                </a:cubicBezTo>
                <a:cubicBezTo>
                  <a:pt x="6083" y="1914"/>
                  <a:pt x="6101" y="1896"/>
                  <a:pt x="6123" y="1896"/>
                </a:cubicBezTo>
                <a:close/>
                <a:moveTo>
                  <a:pt x="6284" y="1896"/>
                </a:moveTo>
                <a:lnTo>
                  <a:pt x="6284" y="1896"/>
                </a:lnTo>
                <a:cubicBezTo>
                  <a:pt x="6306" y="1896"/>
                  <a:pt x="6324" y="1914"/>
                  <a:pt x="6324" y="1936"/>
                </a:cubicBezTo>
                <a:cubicBezTo>
                  <a:pt x="6324" y="1959"/>
                  <a:pt x="6306" y="1976"/>
                  <a:pt x="6284" y="1976"/>
                </a:cubicBezTo>
                <a:lnTo>
                  <a:pt x="6284" y="1976"/>
                </a:lnTo>
                <a:cubicBezTo>
                  <a:pt x="6261" y="1976"/>
                  <a:pt x="6244" y="1959"/>
                  <a:pt x="6244" y="1936"/>
                </a:cubicBezTo>
                <a:cubicBezTo>
                  <a:pt x="6244" y="1914"/>
                  <a:pt x="6261" y="1896"/>
                  <a:pt x="6284" y="1896"/>
                </a:cubicBezTo>
                <a:close/>
                <a:moveTo>
                  <a:pt x="6444" y="1896"/>
                </a:moveTo>
                <a:lnTo>
                  <a:pt x="6444" y="1896"/>
                </a:lnTo>
                <a:cubicBezTo>
                  <a:pt x="6466" y="1896"/>
                  <a:pt x="6484" y="1914"/>
                  <a:pt x="6484" y="1936"/>
                </a:cubicBezTo>
                <a:cubicBezTo>
                  <a:pt x="6484" y="1959"/>
                  <a:pt x="6466" y="1976"/>
                  <a:pt x="6444" y="1976"/>
                </a:cubicBezTo>
                <a:lnTo>
                  <a:pt x="6444" y="1976"/>
                </a:lnTo>
                <a:cubicBezTo>
                  <a:pt x="6422" y="1976"/>
                  <a:pt x="6404" y="1959"/>
                  <a:pt x="6404" y="1936"/>
                </a:cubicBezTo>
                <a:cubicBezTo>
                  <a:pt x="6404" y="1914"/>
                  <a:pt x="6422" y="1896"/>
                  <a:pt x="6444" y="1896"/>
                </a:cubicBezTo>
                <a:close/>
                <a:moveTo>
                  <a:pt x="6604" y="1896"/>
                </a:moveTo>
                <a:lnTo>
                  <a:pt x="6604" y="1896"/>
                </a:lnTo>
                <a:cubicBezTo>
                  <a:pt x="6626" y="1896"/>
                  <a:pt x="6644" y="1914"/>
                  <a:pt x="6644" y="1936"/>
                </a:cubicBezTo>
                <a:cubicBezTo>
                  <a:pt x="6644" y="1959"/>
                  <a:pt x="6626" y="1976"/>
                  <a:pt x="6604" y="1976"/>
                </a:cubicBezTo>
                <a:lnTo>
                  <a:pt x="6604" y="1976"/>
                </a:lnTo>
                <a:cubicBezTo>
                  <a:pt x="6582" y="1976"/>
                  <a:pt x="6564" y="1959"/>
                  <a:pt x="6564" y="1936"/>
                </a:cubicBezTo>
                <a:cubicBezTo>
                  <a:pt x="6564" y="1914"/>
                  <a:pt x="6582" y="1896"/>
                  <a:pt x="6604" y="1896"/>
                </a:cubicBezTo>
                <a:close/>
                <a:moveTo>
                  <a:pt x="6764" y="1896"/>
                </a:moveTo>
                <a:lnTo>
                  <a:pt x="6764" y="1896"/>
                </a:lnTo>
                <a:cubicBezTo>
                  <a:pt x="6786" y="1896"/>
                  <a:pt x="6804" y="1914"/>
                  <a:pt x="6804" y="1936"/>
                </a:cubicBezTo>
                <a:cubicBezTo>
                  <a:pt x="6804" y="1959"/>
                  <a:pt x="6786" y="1976"/>
                  <a:pt x="6764" y="1976"/>
                </a:cubicBezTo>
                <a:lnTo>
                  <a:pt x="6764" y="1976"/>
                </a:lnTo>
                <a:cubicBezTo>
                  <a:pt x="6742" y="1976"/>
                  <a:pt x="6724" y="1959"/>
                  <a:pt x="6724" y="1936"/>
                </a:cubicBezTo>
                <a:cubicBezTo>
                  <a:pt x="6724" y="1914"/>
                  <a:pt x="6742" y="1896"/>
                  <a:pt x="6764" y="1896"/>
                </a:cubicBezTo>
                <a:close/>
                <a:moveTo>
                  <a:pt x="6924" y="1896"/>
                </a:moveTo>
                <a:lnTo>
                  <a:pt x="6924" y="1896"/>
                </a:lnTo>
                <a:cubicBezTo>
                  <a:pt x="6946" y="1896"/>
                  <a:pt x="6964" y="1914"/>
                  <a:pt x="6964" y="1936"/>
                </a:cubicBezTo>
                <a:cubicBezTo>
                  <a:pt x="6964" y="1959"/>
                  <a:pt x="6946" y="1976"/>
                  <a:pt x="6924" y="1976"/>
                </a:cubicBezTo>
                <a:lnTo>
                  <a:pt x="6924" y="1976"/>
                </a:lnTo>
                <a:cubicBezTo>
                  <a:pt x="6902" y="1976"/>
                  <a:pt x="6884" y="1959"/>
                  <a:pt x="6884" y="1936"/>
                </a:cubicBezTo>
                <a:cubicBezTo>
                  <a:pt x="6884" y="1914"/>
                  <a:pt x="6902" y="1896"/>
                  <a:pt x="6924" y="1896"/>
                </a:cubicBezTo>
                <a:close/>
                <a:moveTo>
                  <a:pt x="7084" y="1896"/>
                </a:moveTo>
                <a:lnTo>
                  <a:pt x="7084" y="1896"/>
                </a:lnTo>
                <a:cubicBezTo>
                  <a:pt x="7106" y="1896"/>
                  <a:pt x="7124" y="1914"/>
                  <a:pt x="7124" y="1936"/>
                </a:cubicBezTo>
                <a:cubicBezTo>
                  <a:pt x="7124" y="1959"/>
                  <a:pt x="7106" y="1976"/>
                  <a:pt x="7084" y="1976"/>
                </a:cubicBezTo>
                <a:lnTo>
                  <a:pt x="7084" y="1976"/>
                </a:lnTo>
                <a:cubicBezTo>
                  <a:pt x="7062" y="1976"/>
                  <a:pt x="7044" y="1959"/>
                  <a:pt x="7044" y="1936"/>
                </a:cubicBezTo>
                <a:cubicBezTo>
                  <a:pt x="7044" y="1914"/>
                  <a:pt x="7062" y="1896"/>
                  <a:pt x="7084" y="1896"/>
                </a:cubicBezTo>
                <a:close/>
                <a:moveTo>
                  <a:pt x="7244" y="1896"/>
                </a:moveTo>
                <a:lnTo>
                  <a:pt x="7244" y="1896"/>
                </a:lnTo>
                <a:cubicBezTo>
                  <a:pt x="7266" y="1896"/>
                  <a:pt x="7284" y="1914"/>
                  <a:pt x="7284" y="1936"/>
                </a:cubicBezTo>
                <a:cubicBezTo>
                  <a:pt x="7284" y="1959"/>
                  <a:pt x="7266" y="1976"/>
                  <a:pt x="7244" y="1976"/>
                </a:cubicBezTo>
                <a:lnTo>
                  <a:pt x="7244" y="1976"/>
                </a:lnTo>
                <a:cubicBezTo>
                  <a:pt x="7222" y="1976"/>
                  <a:pt x="7204" y="1959"/>
                  <a:pt x="7204" y="1936"/>
                </a:cubicBezTo>
                <a:cubicBezTo>
                  <a:pt x="7204" y="1914"/>
                  <a:pt x="7222" y="1896"/>
                  <a:pt x="7244" y="1896"/>
                </a:cubicBezTo>
                <a:close/>
                <a:moveTo>
                  <a:pt x="7404" y="1896"/>
                </a:moveTo>
                <a:lnTo>
                  <a:pt x="7404" y="1896"/>
                </a:lnTo>
                <a:cubicBezTo>
                  <a:pt x="7426" y="1896"/>
                  <a:pt x="7444" y="1914"/>
                  <a:pt x="7444" y="1936"/>
                </a:cubicBezTo>
                <a:cubicBezTo>
                  <a:pt x="7444" y="1959"/>
                  <a:pt x="7426" y="1976"/>
                  <a:pt x="7404" y="1976"/>
                </a:cubicBezTo>
                <a:lnTo>
                  <a:pt x="7404" y="1976"/>
                </a:lnTo>
                <a:cubicBezTo>
                  <a:pt x="7382" y="1976"/>
                  <a:pt x="7364" y="1959"/>
                  <a:pt x="7364" y="1936"/>
                </a:cubicBezTo>
                <a:cubicBezTo>
                  <a:pt x="7364" y="1914"/>
                  <a:pt x="7382" y="1896"/>
                  <a:pt x="7404" y="1896"/>
                </a:cubicBezTo>
                <a:close/>
                <a:moveTo>
                  <a:pt x="7564" y="1896"/>
                </a:moveTo>
                <a:lnTo>
                  <a:pt x="7564" y="1896"/>
                </a:lnTo>
                <a:cubicBezTo>
                  <a:pt x="7586" y="1896"/>
                  <a:pt x="7604" y="1914"/>
                  <a:pt x="7604" y="1936"/>
                </a:cubicBezTo>
                <a:cubicBezTo>
                  <a:pt x="7604" y="1959"/>
                  <a:pt x="7586" y="1976"/>
                  <a:pt x="7564" y="1976"/>
                </a:cubicBezTo>
                <a:lnTo>
                  <a:pt x="7564" y="1976"/>
                </a:lnTo>
                <a:cubicBezTo>
                  <a:pt x="7542" y="1976"/>
                  <a:pt x="7524" y="1959"/>
                  <a:pt x="7524" y="1936"/>
                </a:cubicBezTo>
                <a:cubicBezTo>
                  <a:pt x="7524" y="1914"/>
                  <a:pt x="7542" y="1896"/>
                  <a:pt x="7564" y="1896"/>
                </a:cubicBezTo>
                <a:close/>
                <a:moveTo>
                  <a:pt x="7724" y="1896"/>
                </a:moveTo>
                <a:lnTo>
                  <a:pt x="7724" y="1896"/>
                </a:lnTo>
                <a:cubicBezTo>
                  <a:pt x="7746" y="1896"/>
                  <a:pt x="7764" y="1914"/>
                  <a:pt x="7764" y="1936"/>
                </a:cubicBezTo>
                <a:cubicBezTo>
                  <a:pt x="7764" y="1959"/>
                  <a:pt x="7746" y="1976"/>
                  <a:pt x="7724" y="1976"/>
                </a:cubicBezTo>
                <a:lnTo>
                  <a:pt x="7724" y="1976"/>
                </a:lnTo>
                <a:cubicBezTo>
                  <a:pt x="7702" y="1976"/>
                  <a:pt x="7684" y="1959"/>
                  <a:pt x="7684" y="1936"/>
                </a:cubicBezTo>
                <a:cubicBezTo>
                  <a:pt x="7684" y="1914"/>
                  <a:pt x="7702" y="1896"/>
                  <a:pt x="7724" y="1896"/>
                </a:cubicBezTo>
                <a:close/>
                <a:moveTo>
                  <a:pt x="7884" y="1896"/>
                </a:moveTo>
                <a:lnTo>
                  <a:pt x="7884" y="1896"/>
                </a:lnTo>
                <a:cubicBezTo>
                  <a:pt x="7907" y="1896"/>
                  <a:pt x="7924" y="1914"/>
                  <a:pt x="7924" y="1936"/>
                </a:cubicBezTo>
                <a:cubicBezTo>
                  <a:pt x="7924" y="1959"/>
                  <a:pt x="7907" y="1976"/>
                  <a:pt x="7884" y="1976"/>
                </a:cubicBezTo>
                <a:lnTo>
                  <a:pt x="7884" y="1976"/>
                </a:lnTo>
                <a:cubicBezTo>
                  <a:pt x="7862" y="1976"/>
                  <a:pt x="7844" y="1959"/>
                  <a:pt x="7844" y="1936"/>
                </a:cubicBezTo>
                <a:cubicBezTo>
                  <a:pt x="7844" y="1914"/>
                  <a:pt x="7862" y="1896"/>
                  <a:pt x="7884" y="1896"/>
                </a:cubicBezTo>
                <a:close/>
                <a:moveTo>
                  <a:pt x="8044" y="1896"/>
                </a:moveTo>
                <a:lnTo>
                  <a:pt x="8045" y="1896"/>
                </a:lnTo>
                <a:cubicBezTo>
                  <a:pt x="8067" y="1896"/>
                  <a:pt x="8085" y="1914"/>
                  <a:pt x="8085" y="1936"/>
                </a:cubicBezTo>
                <a:cubicBezTo>
                  <a:pt x="8085" y="1959"/>
                  <a:pt x="8067" y="1976"/>
                  <a:pt x="8045" y="1976"/>
                </a:cubicBezTo>
                <a:lnTo>
                  <a:pt x="8044" y="1976"/>
                </a:lnTo>
                <a:cubicBezTo>
                  <a:pt x="8022" y="1976"/>
                  <a:pt x="8004" y="1959"/>
                  <a:pt x="8004" y="1936"/>
                </a:cubicBezTo>
                <a:cubicBezTo>
                  <a:pt x="8004" y="1914"/>
                  <a:pt x="8022" y="1896"/>
                  <a:pt x="8044" y="1896"/>
                </a:cubicBezTo>
                <a:close/>
                <a:moveTo>
                  <a:pt x="8205" y="1896"/>
                </a:moveTo>
                <a:lnTo>
                  <a:pt x="8205" y="1896"/>
                </a:lnTo>
                <a:cubicBezTo>
                  <a:pt x="8227" y="1896"/>
                  <a:pt x="8245" y="1914"/>
                  <a:pt x="8245" y="1936"/>
                </a:cubicBezTo>
                <a:cubicBezTo>
                  <a:pt x="8245" y="1959"/>
                  <a:pt x="8227" y="1976"/>
                  <a:pt x="8205" y="1976"/>
                </a:cubicBezTo>
                <a:lnTo>
                  <a:pt x="8205" y="1976"/>
                </a:lnTo>
                <a:cubicBezTo>
                  <a:pt x="8182" y="1976"/>
                  <a:pt x="8165" y="1959"/>
                  <a:pt x="8165" y="1936"/>
                </a:cubicBezTo>
                <a:cubicBezTo>
                  <a:pt x="8165" y="1914"/>
                  <a:pt x="8182" y="1896"/>
                  <a:pt x="8205" y="1896"/>
                </a:cubicBezTo>
                <a:close/>
                <a:moveTo>
                  <a:pt x="8365" y="1896"/>
                </a:moveTo>
                <a:lnTo>
                  <a:pt x="8365" y="1896"/>
                </a:lnTo>
                <a:cubicBezTo>
                  <a:pt x="8387" y="1896"/>
                  <a:pt x="8405" y="1914"/>
                  <a:pt x="8405" y="1936"/>
                </a:cubicBezTo>
                <a:cubicBezTo>
                  <a:pt x="8405" y="1959"/>
                  <a:pt x="8387" y="1976"/>
                  <a:pt x="8365" y="1976"/>
                </a:cubicBezTo>
                <a:lnTo>
                  <a:pt x="8365" y="1976"/>
                </a:lnTo>
                <a:cubicBezTo>
                  <a:pt x="8343" y="1976"/>
                  <a:pt x="8325" y="1959"/>
                  <a:pt x="8325" y="1936"/>
                </a:cubicBezTo>
                <a:cubicBezTo>
                  <a:pt x="8325" y="1914"/>
                  <a:pt x="8343" y="1896"/>
                  <a:pt x="8365" y="1896"/>
                </a:cubicBezTo>
                <a:close/>
                <a:moveTo>
                  <a:pt x="8525" y="1896"/>
                </a:moveTo>
                <a:lnTo>
                  <a:pt x="8525" y="1896"/>
                </a:lnTo>
                <a:cubicBezTo>
                  <a:pt x="8547" y="1896"/>
                  <a:pt x="8565" y="1914"/>
                  <a:pt x="8565" y="1936"/>
                </a:cubicBezTo>
                <a:cubicBezTo>
                  <a:pt x="8565" y="1959"/>
                  <a:pt x="8547" y="1976"/>
                  <a:pt x="8525" y="1976"/>
                </a:cubicBezTo>
                <a:lnTo>
                  <a:pt x="8525" y="1976"/>
                </a:lnTo>
                <a:cubicBezTo>
                  <a:pt x="8503" y="1976"/>
                  <a:pt x="8485" y="1959"/>
                  <a:pt x="8485" y="1936"/>
                </a:cubicBezTo>
                <a:cubicBezTo>
                  <a:pt x="8485" y="1914"/>
                  <a:pt x="8503" y="1896"/>
                  <a:pt x="8525" y="1896"/>
                </a:cubicBezTo>
                <a:close/>
                <a:moveTo>
                  <a:pt x="8685" y="1896"/>
                </a:moveTo>
                <a:lnTo>
                  <a:pt x="8685" y="1896"/>
                </a:lnTo>
                <a:cubicBezTo>
                  <a:pt x="8707" y="1896"/>
                  <a:pt x="8725" y="1914"/>
                  <a:pt x="8725" y="1936"/>
                </a:cubicBezTo>
                <a:cubicBezTo>
                  <a:pt x="8725" y="1959"/>
                  <a:pt x="8707" y="1976"/>
                  <a:pt x="8685" y="1976"/>
                </a:cubicBezTo>
                <a:lnTo>
                  <a:pt x="8685" y="1976"/>
                </a:lnTo>
                <a:cubicBezTo>
                  <a:pt x="8663" y="1976"/>
                  <a:pt x="8645" y="1959"/>
                  <a:pt x="8645" y="1936"/>
                </a:cubicBezTo>
                <a:cubicBezTo>
                  <a:pt x="8645" y="1914"/>
                  <a:pt x="8663" y="1896"/>
                  <a:pt x="8685" y="1896"/>
                </a:cubicBezTo>
                <a:close/>
                <a:moveTo>
                  <a:pt x="8845" y="1896"/>
                </a:moveTo>
                <a:lnTo>
                  <a:pt x="8845" y="1896"/>
                </a:lnTo>
                <a:cubicBezTo>
                  <a:pt x="8867" y="1896"/>
                  <a:pt x="8885" y="1914"/>
                  <a:pt x="8885" y="1936"/>
                </a:cubicBezTo>
                <a:cubicBezTo>
                  <a:pt x="8885" y="1959"/>
                  <a:pt x="8867" y="1976"/>
                  <a:pt x="8845" y="1976"/>
                </a:cubicBezTo>
                <a:lnTo>
                  <a:pt x="8845" y="1976"/>
                </a:lnTo>
                <a:cubicBezTo>
                  <a:pt x="8823" y="1976"/>
                  <a:pt x="8805" y="1959"/>
                  <a:pt x="8805" y="1936"/>
                </a:cubicBezTo>
                <a:cubicBezTo>
                  <a:pt x="8805" y="1914"/>
                  <a:pt x="8823" y="1896"/>
                  <a:pt x="8845" y="1896"/>
                </a:cubicBezTo>
                <a:close/>
                <a:moveTo>
                  <a:pt x="9005" y="1896"/>
                </a:moveTo>
                <a:lnTo>
                  <a:pt x="9005" y="1896"/>
                </a:lnTo>
                <a:cubicBezTo>
                  <a:pt x="9027" y="1896"/>
                  <a:pt x="9045" y="1914"/>
                  <a:pt x="9045" y="1936"/>
                </a:cubicBezTo>
                <a:cubicBezTo>
                  <a:pt x="9045" y="1959"/>
                  <a:pt x="9027" y="1976"/>
                  <a:pt x="9005" y="1976"/>
                </a:cubicBezTo>
                <a:lnTo>
                  <a:pt x="9005" y="1976"/>
                </a:lnTo>
                <a:cubicBezTo>
                  <a:pt x="8983" y="1976"/>
                  <a:pt x="8965" y="1959"/>
                  <a:pt x="8965" y="1936"/>
                </a:cubicBezTo>
                <a:cubicBezTo>
                  <a:pt x="8965" y="1914"/>
                  <a:pt x="8983" y="1896"/>
                  <a:pt x="9005" y="1896"/>
                </a:cubicBezTo>
                <a:close/>
                <a:moveTo>
                  <a:pt x="9165" y="1896"/>
                </a:moveTo>
                <a:lnTo>
                  <a:pt x="9165" y="1896"/>
                </a:lnTo>
                <a:cubicBezTo>
                  <a:pt x="9187" y="1896"/>
                  <a:pt x="9205" y="1914"/>
                  <a:pt x="9205" y="1936"/>
                </a:cubicBezTo>
                <a:cubicBezTo>
                  <a:pt x="9205" y="1959"/>
                  <a:pt x="9187" y="1976"/>
                  <a:pt x="9165" y="1976"/>
                </a:cubicBezTo>
                <a:lnTo>
                  <a:pt x="9165" y="1976"/>
                </a:lnTo>
                <a:cubicBezTo>
                  <a:pt x="9143" y="1976"/>
                  <a:pt x="9125" y="1959"/>
                  <a:pt x="9125" y="1936"/>
                </a:cubicBezTo>
                <a:cubicBezTo>
                  <a:pt x="9125" y="1914"/>
                  <a:pt x="9143" y="1896"/>
                  <a:pt x="9165" y="1896"/>
                </a:cubicBezTo>
                <a:close/>
                <a:moveTo>
                  <a:pt x="9325" y="1896"/>
                </a:moveTo>
                <a:lnTo>
                  <a:pt x="9325" y="1896"/>
                </a:lnTo>
                <a:cubicBezTo>
                  <a:pt x="9347" y="1896"/>
                  <a:pt x="9365" y="1914"/>
                  <a:pt x="9365" y="1936"/>
                </a:cubicBezTo>
                <a:cubicBezTo>
                  <a:pt x="9365" y="1959"/>
                  <a:pt x="9347" y="1976"/>
                  <a:pt x="9325" y="1976"/>
                </a:cubicBezTo>
                <a:lnTo>
                  <a:pt x="9325" y="1976"/>
                </a:lnTo>
                <a:cubicBezTo>
                  <a:pt x="9303" y="1976"/>
                  <a:pt x="9285" y="1959"/>
                  <a:pt x="9285" y="1936"/>
                </a:cubicBezTo>
                <a:cubicBezTo>
                  <a:pt x="9285" y="1914"/>
                  <a:pt x="9303" y="1896"/>
                  <a:pt x="9325" y="1896"/>
                </a:cubicBezTo>
                <a:close/>
                <a:moveTo>
                  <a:pt x="9485" y="1896"/>
                </a:moveTo>
                <a:lnTo>
                  <a:pt x="9485" y="1896"/>
                </a:lnTo>
                <a:cubicBezTo>
                  <a:pt x="9507" y="1896"/>
                  <a:pt x="9525" y="1914"/>
                  <a:pt x="9525" y="1936"/>
                </a:cubicBezTo>
                <a:cubicBezTo>
                  <a:pt x="9525" y="1959"/>
                  <a:pt x="9507" y="1976"/>
                  <a:pt x="9485" y="1976"/>
                </a:cubicBezTo>
                <a:lnTo>
                  <a:pt x="9485" y="1976"/>
                </a:lnTo>
                <a:cubicBezTo>
                  <a:pt x="9463" y="1976"/>
                  <a:pt x="9445" y="1959"/>
                  <a:pt x="9445" y="1936"/>
                </a:cubicBezTo>
                <a:cubicBezTo>
                  <a:pt x="9445" y="1914"/>
                  <a:pt x="9463" y="1896"/>
                  <a:pt x="9485" y="1896"/>
                </a:cubicBezTo>
                <a:close/>
                <a:moveTo>
                  <a:pt x="9645" y="1896"/>
                </a:moveTo>
                <a:lnTo>
                  <a:pt x="9645" y="1896"/>
                </a:lnTo>
                <a:cubicBezTo>
                  <a:pt x="9667" y="1896"/>
                  <a:pt x="9685" y="1914"/>
                  <a:pt x="9685" y="1936"/>
                </a:cubicBezTo>
                <a:cubicBezTo>
                  <a:pt x="9685" y="1959"/>
                  <a:pt x="9667" y="1976"/>
                  <a:pt x="9645" y="1976"/>
                </a:cubicBezTo>
                <a:lnTo>
                  <a:pt x="9645" y="1976"/>
                </a:lnTo>
                <a:cubicBezTo>
                  <a:pt x="9623" y="1976"/>
                  <a:pt x="9605" y="1959"/>
                  <a:pt x="9605" y="1936"/>
                </a:cubicBezTo>
                <a:cubicBezTo>
                  <a:pt x="9605" y="1914"/>
                  <a:pt x="9623" y="1896"/>
                  <a:pt x="9645" y="1896"/>
                </a:cubicBezTo>
                <a:close/>
                <a:moveTo>
                  <a:pt x="9805" y="1896"/>
                </a:moveTo>
                <a:lnTo>
                  <a:pt x="9805" y="1896"/>
                </a:lnTo>
                <a:cubicBezTo>
                  <a:pt x="9827" y="1896"/>
                  <a:pt x="9845" y="1914"/>
                  <a:pt x="9845" y="1936"/>
                </a:cubicBezTo>
                <a:cubicBezTo>
                  <a:pt x="9845" y="1959"/>
                  <a:pt x="9827" y="1976"/>
                  <a:pt x="9805" y="1976"/>
                </a:cubicBezTo>
                <a:lnTo>
                  <a:pt x="9805" y="1976"/>
                </a:lnTo>
                <a:cubicBezTo>
                  <a:pt x="9783" y="1976"/>
                  <a:pt x="9765" y="1959"/>
                  <a:pt x="9765" y="1936"/>
                </a:cubicBezTo>
                <a:cubicBezTo>
                  <a:pt x="9765" y="1914"/>
                  <a:pt x="9783" y="1896"/>
                  <a:pt x="9805" y="1896"/>
                </a:cubicBezTo>
                <a:close/>
                <a:moveTo>
                  <a:pt x="9965" y="1896"/>
                </a:moveTo>
                <a:lnTo>
                  <a:pt x="9965" y="1896"/>
                </a:lnTo>
                <a:cubicBezTo>
                  <a:pt x="9988" y="1896"/>
                  <a:pt x="10005" y="1914"/>
                  <a:pt x="10005" y="1936"/>
                </a:cubicBezTo>
                <a:cubicBezTo>
                  <a:pt x="10005" y="1959"/>
                  <a:pt x="9988" y="1976"/>
                  <a:pt x="9965" y="1976"/>
                </a:cubicBezTo>
                <a:lnTo>
                  <a:pt x="9965" y="1976"/>
                </a:lnTo>
                <a:cubicBezTo>
                  <a:pt x="9943" y="1976"/>
                  <a:pt x="9925" y="1959"/>
                  <a:pt x="9925" y="1936"/>
                </a:cubicBezTo>
                <a:cubicBezTo>
                  <a:pt x="9925" y="1914"/>
                  <a:pt x="9943" y="1896"/>
                  <a:pt x="9965" y="1896"/>
                </a:cubicBezTo>
                <a:close/>
                <a:moveTo>
                  <a:pt x="10125" y="1896"/>
                </a:moveTo>
                <a:lnTo>
                  <a:pt x="10126" y="1896"/>
                </a:lnTo>
                <a:cubicBezTo>
                  <a:pt x="10148" y="1896"/>
                  <a:pt x="10166" y="1914"/>
                  <a:pt x="10166" y="1936"/>
                </a:cubicBezTo>
                <a:cubicBezTo>
                  <a:pt x="10166" y="1959"/>
                  <a:pt x="10148" y="1976"/>
                  <a:pt x="10126" y="1976"/>
                </a:cubicBezTo>
                <a:lnTo>
                  <a:pt x="10125" y="1976"/>
                </a:lnTo>
                <a:cubicBezTo>
                  <a:pt x="10103" y="1976"/>
                  <a:pt x="10085" y="1959"/>
                  <a:pt x="10085" y="1936"/>
                </a:cubicBezTo>
                <a:cubicBezTo>
                  <a:pt x="10085" y="1914"/>
                  <a:pt x="10103" y="1896"/>
                  <a:pt x="10125" y="1896"/>
                </a:cubicBezTo>
                <a:close/>
                <a:moveTo>
                  <a:pt x="10286" y="1896"/>
                </a:moveTo>
                <a:lnTo>
                  <a:pt x="10286" y="1896"/>
                </a:lnTo>
                <a:cubicBezTo>
                  <a:pt x="10308" y="1896"/>
                  <a:pt x="10326" y="1914"/>
                  <a:pt x="10326" y="1936"/>
                </a:cubicBezTo>
                <a:cubicBezTo>
                  <a:pt x="10326" y="1959"/>
                  <a:pt x="10308" y="1976"/>
                  <a:pt x="10286" y="1976"/>
                </a:cubicBezTo>
                <a:lnTo>
                  <a:pt x="10286" y="1976"/>
                </a:lnTo>
                <a:cubicBezTo>
                  <a:pt x="10263" y="1976"/>
                  <a:pt x="10246" y="1959"/>
                  <a:pt x="10246" y="1936"/>
                </a:cubicBezTo>
                <a:cubicBezTo>
                  <a:pt x="10246" y="1914"/>
                  <a:pt x="10263" y="1896"/>
                  <a:pt x="10286" y="1896"/>
                </a:cubicBezTo>
                <a:close/>
                <a:moveTo>
                  <a:pt x="10446" y="1896"/>
                </a:moveTo>
                <a:lnTo>
                  <a:pt x="10446" y="1896"/>
                </a:lnTo>
                <a:cubicBezTo>
                  <a:pt x="10468" y="1896"/>
                  <a:pt x="10486" y="1914"/>
                  <a:pt x="10486" y="1936"/>
                </a:cubicBezTo>
                <a:cubicBezTo>
                  <a:pt x="10486" y="1959"/>
                  <a:pt x="10468" y="1976"/>
                  <a:pt x="10446" y="1976"/>
                </a:cubicBezTo>
                <a:lnTo>
                  <a:pt x="10446" y="1976"/>
                </a:lnTo>
                <a:cubicBezTo>
                  <a:pt x="10424" y="1976"/>
                  <a:pt x="10406" y="1959"/>
                  <a:pt x="10406" y="1936"/>
                </a:cubicBezTo>
                <a:cubicBezTo>
                  <a:pt x="10406" y="1914"/>
                  <a:pt x="10424" y="1896"/>
                  <a:pt x="10446" y="1896"/>
                </a:cubicBezTo>
                <a:close/>
                <a:moveTo>
                  <a:pt x="10606" y="1896"/>
                </a:moveTo>
                <a:lnTo>
                  <a:pt x="10606" y="1896"/>
                </a:lnTo>
                <a:cubicBezTo>
                  <a:pt x="10628" y="1896"/>
                  <a:pt x="10646" y="1914"/>
                  <a:pt x="10646" y="1936"/>
                </a:cubicBezTo>
                <a:cubicBezTo>
                  <a:pt x="10646" y="1959"/>
                  <a:pt x="10628" y="1976"/>
                  <a:pt x="10606" y="1976"/>
                </a:cubicBezTo>
                <a:lnTo>
                  <a:pt x="10606" y="1976"/>
                </a:lnTo>
                <a:cubicBezTo>
                  <a:pt x="10584" y="1976"/>
                  <a:pt x="10566" y="1959"/>
                  <a:pt x="10566" y="1936"/>
                </a:cubicBezTo>
                <a:cubicBezTo>
                  <a:pt x="10566" y="1914"/>
                  <a:pt x="10584" y="1896"/>
                  <a:pt x="10606" y="1896"/>
                </a:cubicBezTo>
                <a:close/>
                <a:moveTo>
                  <a:pt x="10766" y="1896"/>
                </a:moveTo>
                <a:lnTo>
                  <a:pt x="10766" y="1896"/>
                </a:lnTo>
                <a:cubicBezTo>
                  <a:pt x="10788" y="1896"/>
                  <a:pt x="10806" y="1914"/>
                  <a:pt x="10806" y="1936"/>
                </a:cubicBezTo>
                <a:cubicBezTo>
                  <a:pt x="10806" y="1959"/>
                  <a:pt x="10788" y="1976"/>
                  <a:pt x="10766" y="1976"/>
                </a:cubicBezTo>
                <a:lnTo>
                  <a:pt x="10766" y="1976"/>
                </a:lnTo>
                <a:cubicBezTo>
                  <a:pt x="10744" y="1976"/>
                  <a:pt x="10726" y="1959"/>
                  <a:pt x="10726" y="1936"/>
                </a:cubicBezTo>
                <a:cubicBezTo>
                  <a:pt x="10726" y="1914"/>
                  <a:pt x="10744" y="1896"/>
                  <a:pt x="10766" y="1896"/>
                </a:cubicBezTo>
                <a:close/>
                <a:moveTo>
                  <a:pt x="10926" y="1896"/>
                </a:moveTo>
                <a:lnTo>
                  <a:pt x="10926" y="1896"/>
                </a:lnTo>
                <a:cubicBezTo>
                  <a:pt x="10948" y="1896"/>
                  <a:pt x="10966" y="1914"/>
                  <a:pt x="10966" y="1936"/>
                </a:cubicBezTo>
                <a:cubicBezTo>
                  <a:pt x="10966" y="1959"/>
                  <a:pt x="10948" y="1976"/>
                  <a:pt x="10926" y="1976"/>
                </a:cubicBezTo>
                <a:lnTo>
                  <a:pt x="10926" y="1976"/>
                </a:lnTo>
                <a:cubicBezTo>
                  <a:pt x="10904" y="1976"/>
                  <a:pt x="10886" y="1959"/>
                  <a:pt x="10886" y="1936"/>
                </a:cubicBezTo>
                <a:cubicBezTo>
                  <a:pt x="10886" y="1914"/>
                  <a:pt x="10904" y="1896"/>
                  <a:pt x="10926" y="1896"/>
                </a:cubicBezTo>
                <a:close/>
                <a:moveTo>
                  <a:pt x="11086" y="1896"/>
                </a:moveTo>
                <a:lnTo>
                  <a:pt x="11086" y="1896"/>
                </a:lnTo>
                <a:cubicBezTo>
                  <a:pt x="11108" y="1896"/>
                  <a:pt x="11126" y="1914"/>
                  <a:pt x="11126" y="1936"/>
                </a:cubicBezTo>
                <a:cubicBezTo>
                  <a:pt x="11126" y="1959"/>
                  <a:pt x="11108" y="1976"/>
                  <a:pt x="11086" y="1976"/>
                </a:cubicBezTo>
                <a:lnTo>
                  <a:pt x="11086" y="1976"/>
                </a:lnTo>
                <a:cubicBezTo>
                  <a:pt x="11064" y="1976"/>
                  <a:pt x="11046" y="1959"/>
                  <a:pt x="11046" y="1936"/>
                </a:cubicBezTo>
                <a:cubicBezTo>
                  <a:pt x="11046" y="1914"/>
                  <a:pt x="11064" y="1896"/>
                  <a:pt x="11086" y="1896"/>
                </a:cubicBezTo>
                <a:close/>
                <a:moveTo>
                  <a:pt x="11246" y="1896"/>
                </a:moveTo>
                <a:lnTo>
                  <a:pt x="11246" y="1896"/>
                </a:lnTo>
                <a:cubicBezTo>
                  <a:pt x="11268" y="1896"/>
                  <a:pt x="11286" y="1914"/>
                  <a:pt x="11286" y="1936"/>
                </a:cubicBezTo>
                <a:cubicBezTo>
                  <a:pt x="11286" y="1959"/>
                  <a:pt x="11268" y="1976"/>
                  <a:pt x="11246" y="1976"/>
                </a:cubicBezTo>
                <a:lnTo>
                  <a:pt x="11246" y="1976"/>
                </a:lnTo>
                <a:cubicBezTo>
                  <a:pt x="11224" y="1976"/>
                  <a:pt x="11206" y="1959"/>
                  <a:pt x="11206" y="1936"/>
                </a:cubicBezTo>
                <a:cubicBezTo>
                  <a:pt x="11206" y="1914"/>
                  <a:pt x="11224" y="1896"/>
                  <a:pt x="11246" y="1896"/>
                </a:cubicBezTo>
                <a:close/>
                <a:moveTo>
                  <a:pt x="11406" y="1896"/>
                </a:moveTo>
                <a:lnTo>
                  <a:pt x="11406" y="1896"/>
                </a:lnTo>
                <a:cubicBezTo>
                  <a:pt x="11428" y="1896"/>
                  <a:pt x="11446" y="1914"/>
                  <a:pt x="11446" y="1936"/>
                </a:cubicBezTo>
                <a:cubicBezTo>
                  <a:pt x="11446" y="1959"/>
                  <a:pt x="11428" y="1976"/>
                  <a:pt x="11406" y="1976"/>
                </a:cubicBezTo>
                <a:lnTo>
                  <a:pt x="11406" y="1976"/>
                </a:lnTo>
                <a:cubicBezTo>
                  <a:pt x="11384" y="1976"/>
                  <a:pt x="11366" y="1959"/>
                  <a:pt x="11366" y="1936"/>
                </a:cubicBezTo>
                <a:cubicBezTo>
                  <a:pt x="11366" y="1914"/>
                  <a:pt x="11384" y="1896"/>
                  <a:pt x="11406" y="1896"/>
                </a:cubicBezTo>
                <a:close/>
                <a:moveTo>
                  <a:pt x="11566" y="1896"/>
                </a:moveTo>
                <a:lnTo>
                  <a:pt x="11566" y="1896"/>
                </a:lnTo>
                <a:cubicBezTo>
                  <a:pt x="11588" y="1896"/>
                  <a:pt x="11606" y="1914"/>
                  <a:pt x="11606" y="1936"/>
                </a:cubicBezTo>
                <a:cubicBezTo>
                  <a:pt x="11606" y="1959"/>
                  <a:pt x="11588" y="1976"/>
                  <a:pt x="11566" y="1976"/>
                </a:cubicBezTo>
                <a:lnTo>
                  <a:pt x="11566" y="1976"/>
                </a:lnTo>
                <a:cubicBezTo>
                  <a:pt x="11544" y="1976"/>
                  <a:pt x="11526" y="1959"/>
                  <a:pt x="11526" y="1936"/>
                </a:cubicBezTo>
                <a:cubicBezTo>
                  <a:pt x="11526" y="1914"/>
                  <a:pt x="11544" y="1896"/>
                  <a:pt x="11566" y="1896"/>
                </a:cubicBezTo>
                <a:close/>
                <a:moveTo>
                  <a:pt x="11726" y="1896"/>
                </a:moveTo>
                <a:lnTo>
                  <a:pt x="11726" y="1896"/>
                </a:lnTo>
                <a:cubicBezTo>
                  <a:pt x="11748" y="1896"/>
                  <a:pt x="11766" y="1914"/>
                  <a:pt x="11766" y="1936"/>
                </a:cubicBezTo>
                <a:cubicBezTo>
                  <a:pt x="11766" y="1959"/>
                  <a:pt x="11748" y="1976"/>
                  <a:pt x="11726" y="1976"/>
                </a:cubicBezTo>
                <a:lnTo>
                  <a:pt x="11726" y="1976"/>
                </a:lnTo>
                <a:cubicBezTo>
                  <a:pt x="11704" y="1976"/>
                  <a:pt x="11686" y="1959"/>
                  <a:pt x="11686" y="1936"/>
                </a:cubicBezTo>
                <a:cubicBezTo>
                  <a:pt x="11686" y="1914"/>
                  <a:pt x="11704" y="1896"/>
                  <a:pt x="11726" y="1896"/>
                </a:cubicBezTo>
                <a:close/>
                <a:moveTo>
                  <a:pt x="11886" y="1896"/>
                </a:moveTo>
                <a:lnTo>
                  <a:pt x="11886" y="1896"/>
                </a:lnTo>
                <a:cubicBezTo>
                  <a:pt x="11909" y="1896"/>
                  <a:pt x="11926" y="1914"/>
                  <a:pt x="11926" y="1936"/>
                </a:cubicBezTo>
                <a:cubicBezTo>
                  <a:pt x="11926" y="1959"/>
                  <a:pt x="11909" y="1976"/>
                  <a:pt x="11886" y="1976"/>
                </a:cubicBezTo>
                <a:lnTo>
                  <a:pt x="11886" y="1976"/>
                </a:lnTo>
                <a:cubicBezTo>
                  <a:pt x="11864" y="1976"/>
                  <a:pt x="11846" y="1959"/>
                  <a:pt x="11846" y="1936"/>
                </a:cubicBezTo>
                <a:cubicBezTo>
                  <a:pt x="11846" y="1914"/>
                  <a:pt x="11864" y="1896"/>
                  <a:pt x="11886" y="1896"/>
                </a:cubicBezTo>
                <a:close/>
                <a:moveTo>
                  <a:pt x="12046" y="1896"/>
                </a:moveTo>
                <a:lnTo>
                  <a:pt x="12047" y="1896"/>
                </a:lnTo>
                <a:cubicBezTo>
                  <a:pt x="12069" y="1896"/>
                  <a:pt x="12087" y="1914"/>
                  <a:pt x="12087" y="1936"/>
                </a:cubicBezTo>
                <a:cubicBezTo>
                  <a:pt x="12087" y="1959"/>
                  <a:pt x="12069" y="1976"/>
                  <a:pt x="12047" y="1976"/>
                </a:cubicBezTo>
                <a:lnTo>
                  <a:pt x="12046" y="1976"/>
                </a:lnTo>
                <a:cubicBezTo>
                  <a:pt x="12024" y="1976"/>
                  <a:pt x="12006" y="1959"/>
                  <a:pt x="12006" y="1936"/>
                </a:cubicBezTo>
                <a:cubicBezTo>
                  <a:pt x="12006" y="1914"/>
                  <a:pt x="12024" y="1896"/>
                  <a:pt x="12046" y="1896"/>
                </a:cubicBezTo>
                <a:close/>
                <a:moveTo>
                  <a:pt x="12207" y="1896"/>
                </a:moveTo>
                <a:lnTo>
                  <a:pt x="12207" y="1896"/>
                </a:lnTo>
                <a:cubicBezTo>
                  <a:pt x="12229" y="1896"/>
                  <a:pt x="12247" y="1914"/>
                  <a:pt x="12247" y="1936"/>
                </a:cubicBezTo>
                <a:cubicBezTo>
                  <a:pt x="12247" y="1959"/>
                  <a:pt x="12229" y="1976"/>
                  <a:pt x="12207" y="1976"/>
                </a:cubicBezTo>
                <a:lnTo>
                  <a:pt x="12207" y="1976"/>
                </a:lnTo>
                <a:cubicBezTo>
                  <a:pt x="12184" y="1976"/>
                  <a:pt x="12167" y="1959"/>
                  <a:pt x="12167" y="1936"/>
                </a:cubicBezTo>
                <a:cubicBezTo>
                  <a:pt x="12167" y="1914"/>
                  <a:pt x="12184" y="1896"/>
                  <a:pt x="12207" y="1896"/>
                </a:cubicBezTo>
                <a:close/>
                <a:moveTo>
                  <a:pt x="12367" y="1896"/>
                </a:moveTo>
                <a:lnTo>
                  <a:pt x="12367" y="1896"/>
                </a:lnTo>
                <a:cubicBezTo>
                  <a:pt x="12389" y="1896"/>
                  <a:pt x="12407" y="1914"/>
                  <a:pt x="12407" y="1936"/>
                </a:cubicBezTo>
                <a:cubicBezTo>
                  <a:pt x="12407" y="1959"/>
                  <a:pt x="12389" y="1976"/>
                  <a:pt x="12367" y="1976"/>
                </a:cubicBezTo>
                <a:lnTo>
                  <a:pt x="12367" y="1976"/>
                </a:lnTo>
                <a:cubicBezTo>
                  <a:pt x="12345" y="1976"/>
                  <a:pt x="12327" y="1959"/>
                  <a:pt x="12327" y="1936"/>
                </a:cubicBezTo>
                <a:cubicBezTo>
                  <a:pt x="12327" y="1914"/>
                  <a:pt x="12345" y="1896"/>
                  <a:pt x="12367" y="1896"/>
                </a:cubicBezTo>
                <a:close/>
                <a:moveTo>
                  <a:pt x="12527" y="1896"/>
                </a:moveTo>
                <a:lnTo>
                  <a:pt x="12527" y="1896"/>
                </a:lnTo>
                <a:cubicBezTo>
                  <a:pt x="12549" y="1896"/>
                  <a:pt x="12567" y="1914"/>
                  <a:pt x="12567" y="1936"/>
                </a:cubicBezTo>
                <a:cubicBezTo>
                  <a:pt x="12567" y="1959"/>
                  <a:pt x="12549" y="1976"/>
                  <a:pt x="12527" y="1976"/>
                </a:cubicBezTo>
                <a:lnTo>
                  <a:pt x="12527" y="1976"/>
                </a:lnTo>
                <a:cubicBezTo>
                  <a:pt x="12505" y="1976"/>
                  <a:pt x="12487" y="1959"/>
                  <a:pt x="12487" y="1936"/>
                </a:cubicBezTo>
                <a:cubicBezTo>
                  <a:pt x="12487" y="1914"/>
                  <a:pt x="12505" y="1896"/>
                  <a:pt x="12527" y="1896"/>
                </a:cubicBezTo>
                <a:close/>
                <a:moveTo>
                  <a:pt x="12687" y="1896"/>
                </a:moveTo>
                <a:lnTo>
                  <a:pt x="12687" y="1896"/>
                </a:lnTo>
                <a:cubicBezTo>
                  <a:pt x="12709" y="1896"/>
                  <a:pt x="12727" y="1914"/>
                  <a:pt x="12727" y="1936"/>
                </a:cubicBezTo>
                <a:cubicBezTo>
                  <a:pt x="12727" y="1959"/>
                  <a:pt x="12709" y="1976"/>
                  <a:pt x="12687" y="1976"/>
                </a:cubicBezTo>
                <a:lnTo>
                  <a:pt x="12687" y="1976"/>
                </a:lnTo>
                <a:cubicBezTo>
                  <a:pt x="12665" y="1976"/>
                  <a:pt x="12647" y="1959"/>
                  <a:pt x="12647" y="1936"/>
                </a:cubicBezTo>
                <a:cubicBezTo>
                  <a:pt x="12647" y="1914"/>
                  <a:pt x="12665" y="1896"/>
                  <a:pt x="12687" y="1896"/>
                </a:cubicBezTo>
                <a:close/>
                <a:moveTo>
                  <a:pt x="12847" y="1896"/>
                </a:moveTo>
                <a:lnTo>
                  <a:pt x="12847" y="1896"/>
                </a:lnTo>
                <a:cubicBezTo>
                  <a:pt x="12869" y="1896"/>
                  <a:pt x="12887" y="1914"/>
                  <a:pt x="12887" y="1936"/>
                </a:cubicBezTo>
                <a:cubicBezTo>
                  <a:pt x="12887" y="1959"/>
                  <a:pt x="12869" y="1976"/>
                  <a:pt x="12847" y="1976"/>
                </a:cubicBezTo>
                <a:lnTo>
                  <a:pt x="12847" y="1976"/>
                </a:lnTo>
                <a:cubicBezTo>
                  <a:pt x="12825" y="1976"/>
                  <a:pt x="12807" y="1959"/>
                  <a:pt x="12807" y="1936"/>
                </a:cubicBezTo>
                <a:cubicBezTo>
                  <a:pt x="12807" y="1914"/>
                  <a:pt x="12825" y="1896"/>
                  <a:pt x="12847" y="1896"/>
                </a:cubicBezTo>
                <a:close/>
                <a:moveTo>
                  <a:pt x="13007" y="1896"/>
                </a:moveTo>
                <a:lnTo>
                  <a:pt x="13007" y="1896"/>
                </a:lnTo>
                <a:cubicBezTo>
                  <a:pt x="13029" y="1896"/>
                  <a:pt x="13047" y="1914"/>
                  <a:pt x="13047" y="1936"/>
                </a:cubicBezTo>
                <a:cubicBezTo>
                  <a:pt x="13047" y="1959"/>
                  <a:pt x="13029" y="1976"/>
                  <a:pt x="13007" y="1976"/>
                </a:cubicBezTo>
                <a:lnTo>
                  <a:pt x="13007" y="1976"/>
                </a:lnTo>
                <a:cubicBezTo>
                  <a:pt x="12985" y="1976"/>
                  <a:pt x="12967" y="1959"/>
                  <a:pt x="12967" y="1936"/>
                </a:cubicBezTo>
                <a:cubicBezTo>
                  <a:pt x="12967" y="1914"/>
                  <a:pt x="12985" y="1896"/>
                  <a:pt x="13007" y="1896"/>
                </a:cubicBezTo>
                <a:close/>
                <a:moveTo>
                  <a:pt x="13167" y="1896"/>
                </a:moveTo>
                <a:lnTo>
                  <a:pt x="13167" y="1896"/>
                </a:lnTo>
                <a:cubicBezTo>
                  <a:pt x="13189" y="1896"/>
                  <a:pt x="13207" y="1914"/>
                  <a:pt x="13207" y="1936"/>
                </a:cubicBezTo>
                <a:cubicBezTo>
                  <a:pt x="13207" y="1959"/>
                  <a:pt x="13189" y="1976"/>
                  <a:pt x="13167" y="1976"/>
                </a:cubicBezTo>
                <a:lnTo>
                  <a:pt x="13167" y="1976"/>
                </a:lnTo>
                <a:cubicBezTo>
                  <a:pt x="13145" y="1976"/>
                  <a:pt x="13127" y="1959"/>
                  <a:pt x="13127" y="1936"/>
                </a:cubicBezTo>
                <a:cubicBezTo>
                  <a:pt x="13127" y="1914"/>
                  <a:pt x="13145" y="1896"/>
                  <a:pt x="13167" y="1896"/>
                </a:cubicBezTo>
                <a:close/>
                <a:moveTo>
                  <a:pt x="13327" y="1896"/>
                </a:moveTo>
                <a:lnTo>
                  <a:pt x="13327" y="1896"/>
                </a:lnTo>
                <a:cubicBezTo>
                  <a:pt x="13349" y="1896"/>
                  <a:pt x="13367" y="1914"/>
                  <a:pt x="13367" y="1936"/>
                </a:cubicBezTo>
                <a:cubicBezTo>
                  <a:pt x="13367" y="1959"/>
                  <a:pt x="13349" y="1976"/>
                  <a:pt x="13327" y="1976"/>
                </a:cubicBezTo>
                <a:lnTo>
                  <a:pt x="13327" y="1976"/>
                </a:lnTo>
                <a:cubicBezTo>
                  <a:pt x="13305" y="1976"/>
                  <a:pt x="13287" y="1959"/>
                  <a:pt x="13287" y="1936"/>
                </a:cubicBezTo>
                <a:cubicBezTo>
                  <a:pt x="13287" y="1914"/>
                  <a:pt x="13305" y="1896"/>
                  <a:pt x="13327" y="1896"/>
                </a:cubicBezTo>
                <a:close/>
                <a:moveTo>
                  <a:pt x="13487" y="1896"/>
                </a:moveTo>
                <a:lnTo>
                  <a:pt x="13487" y="1896"/>
                </a:lnTo>
                <a:cubicBezTo>
                  <a:pt x="13509" y="1896"/>
                  <a:pt x="13527" y="1914"/>
                  <a:pt x="13527" y="1936"/>
                </a:cubicBezTo>
                <a:cubicBezTo>
                  <a:pt x="13527" y="1959"/>
                  <a:pt x="13509" y="1976"/>
                  <a:pt x="13487" y="1976"/>
                </a:cubicBezTo>
                <a:lnTo>
                  <a:pt x="13487" y="1976"/>
                </a:lnTo>
                <a:cubicBezTo>
                  <a:pt x="13465" y="1976"/>
                  <a:pt x="13447" y="1959"/>
                  <a:pt x="13447" y="1936"/>
                </a:cubicBezTo>
                <a:cubicBezTo>
                  <a:pt x="13447" y="1914"/>
                  <a:pt x="13465" y="1896"/>
                  <a:pt x="13487" y="1896"/>
                </a:cubicBezTo>
                <a:close/>
                <a:moveTo>
                  <a:pt x="13647" y="1896"/>
                </a:moveTo>
                <a:lnTo>
                  <a:pt x="13647" y="1896"/>
                </a:lnTo>
                <a:cubicBezTo>
                  <a:pt x="13669" y="1896"/>
                  <a:pt x="13687" y="1914"/>
                  <a:pt x="13687" y="1936"/>
                </a:cubicBezTo>
                <a:cubicBezTo>
                  <a:pt x="13687" y="1959"/>
                  <a:pt x="13669" y="1976"/>
                  <a:pt x="13647" y="1976"/>
                </a:cubicBezTo>
                <a:lnTo>
                  <a:pt x="13647" y="1976"/>
                </a:lnTo>
                <a:cubicBezTo>
                  <a:pt x="13625" y="1976"/>
                  <a:pt x="13607" y="1959"/>
                  <a:pt x="13607" y="1936"/>
                </a:cubicBezTo>
                <a:cubicBezTo>
                  <a:pt x="13607" y="1914"/>
                  <a:pt x="13625" y="1896"/>
                  <a:pt x="13647" y="1896"/>
                </a:cubicBezTo>
                <a:close/>
                <a:moveTo>
                  <a:pt x="13807" y="1896"/>
                </a:moveTo>
                <a:lnTo>
                  <a:pt x="13807" y="1896"/>
                </a:lnTo>
                <a:cubicBezTo>
                  <a:pt x="13829" y="1896"/>
                  <a:pt x="13847" y="1914"/>
                  <a:pt x="13847" y="1936"/>
                </a:cubicBezTo>
                <a:cubicBezTo>
                  <a:pt x="13847" y="1959"/>
                  <a:pt x="13829" y="1976"/>
                  <a:pt x="13807" y="1976"/>
                </a:cubicBezTo>
                <a:lnTo>
                  <a:pt x="13807" y="1976"/>
                </a:lnTo>
                <a:cubicBezTo>
                  <a:pt x="13785" y="1976"/>
                  <a:pt x="13767" y="1959"/>
                  <a:pt x="13767" y="1936"/>
                </a:cubicBezTo>
                <a:cubicBezTo>
                  <a:pt x="13767" y="1914"/>
                  <a:pt x="13785" y="1896"/>
                  <a:pt x="13807" y="1896"/>
                </a:cubicBezTo>
                <a:close/>
                <a:moveTo>
                  <a:pt x="13967" y="1896"/>
                </a:moveTo>
                <a:lnTo>
                  <a:pt x="13967" y="1896"/>
                </a:lnTo>
                <a:cubicBezTo>
                  <a:pt x="13990" y="1896"/>
                  <a:pt x="14007" y="1914"/>
                  <a:pt x="14007" y="1936"/>
                </a:cubicBezTo>
                <a:cubicBezTo>
                  <a:pt x="14007" y="1959"/>
                  <a:pt x="13990" y="1976"/>
                  <a:pt x="13967" y="1976"/>
                </a:cubicBezTo>
                <a:lnTo>
                  <a:pt x="13967" y="1976"/>
                </a:lnTo>
                <a:cubicBezTo>
                  <a:pt x="13945" y="1976"/>
                  <a:pt x="13927" y="1959"/>
                  <a:pt x="13927" y="1936"/>
                </a:cubicBezTo>
                <a:cubicBezTo>
                  <a:pt x="13927" y="1914"/>
                  <a:pt x="13945" y="1896"/>
                  <a:pt x="13967" y="1896"/>
                </a:cubicBezTo>
                <a:close/>
                <a:moveTo>
                  <a:pt x="14127" y="1896"/>
                </a:moveTo>
                <a:lnTo>
                  <a:pt x="14128" y="1896"/>
                </a:lnTo>
                <a:cubicBezTo>
                  <a:pt x="14150" y="1896"/>
                  <a:pt x="14168" y="1914"/>
                  <a:pt x="14168" y="1936"/>
                </a:cubicBezTo>
                <a:cubicBezTo>
                  <a:pt x="14168" y="1959"/>
                  <a:pt x="14150" y="1976"/>
                  <a:pt x="14128" y="1976"/>
                </a:cubicBezTo>
                <a:lnTo>
                  <a:pt x="14127" y="1976"/>
                </a:lnTo>
                <a:cubicBezTo>
                  <a:pt x="14105" y="1976"/>
                  <a:pt x="14087" y="1959"/>
                  <a:pt x="14087" y="1936"/>
                </a:cubicBezTo>
                <a:cubicBezTo>
                  <a:pt x="14087" y="1914"/>
                  <a:pt x="14105" y="1896"/>
                  <a:pt x="14127" y="1896"/>
                </a:cubicBezTo>
                <a:close/>
                <a:moveTo>
                  <a:pt x="14288" y="1896"/>
                </a:moveTo>
                <a:lnTo>
                  <a:pt x="14288" y="1896"/>
                </a:lnTo>
                <a:cubicBezTo>
                  <a:pt x="14310" y="1896"/>
                  <a:pt x="14328" y="1914"/>
                  <a:pt x="14328" y="1936"/>
                </a:cubicBezTo>
                <a:cubicBezTo>
                  <a:pt x="14328" y="1959"/>
                  <a:pt x="14310" y="1976"/>
                  <a:pt x="14288" y="1976"/>
                </a:cubicBezTo>
                <a:lnTo>
                  <a:pt x="14288" y="1976"/>
                </a:lnTo>
                <a:cubicBezTo>
                  <a:pt x="14265" y="1976"/>
                  <a:pt x="14248" y="1959"/>
                  <a:pt x="14248" y="1936"/>
                </a:cubicBezTo>
                <a:cubicBezTo>
                  <a:pt x="14248" y="1914"/>
                  <a:pt x="14265" y="1896"/>
                  <a:pt x="14288" y="1896"/>
                </a:cubicBezTo>
                <a:close/>
                <a:moveTo>
                  <a:pt x="14448" y="1896"/>
                </a:moveTo>
                <a:lnTo>
                  <a:pt x="14448" y="1896"/>
                </a:lnTo>
                <a:cubicBezTo>
                  <a:pt x="14470" y="1896"/>
                  <a:pt x="14488" y="1914"/>
                  <a:pt x="14488" y="1936"/>
                </a:cubicBezTo>
                <a:cubicBezTo>
                  <a:pt x="14488" y="1959"/>
                  <a:pt x="14470" y="1976"/>
                  <a:pt x="14448" y="1976"/>
                </a:cubicBezTo>
                <a:lnTo>
                  <a:pt x="14448" y="1976"/>
                </a:lnTo>
                <a:cubicBezTo>
                  <a:pt x="14426" y="1976"/>
                  <a:pt x="14408" y="1959"/>
                  <a:pt x="14408" y="1936"/>
                </a:cubicBezTo>
                <a:cubicBezTo>
                  <a:pt x="14408" y="1914"/>
                  <a:pt x="14426" y="1896"/>
                  <a:pt x="14448" y="1896"/>
                </a:cubicBezTo>
                <a:close/>
                <a:moveTo>
                  <a:pt x="14608" y="1896"/>
                </a:moveTo>
                <a:lnTo>
                  <a:pt x="14608" y="1896"/>
                </a:lnTo>
                <a:cubicBezTo>
                  <a:pt x="14630" y="1896"/>
                  <a:pt x="14648" y="1914"/>
                  <a:pt x="14648" y="1936"/>
                </a:cubicBezTo>
                <a:cubicBezTo>
                  <a:pt x="14648" y="1959"/>
                  <a:pt x="14630" y="1976"/>
                  <a:pt x="14608" y="1976"/>
                </a:cubicBezTo>
                <a:lnTo>
                  <a:pt x="14608" y="1976"/>
                </a:lnTo>
                <a:cubicBezTo>
                  <a:pt x="14586" y="1976"/>
                  <a:pt x="14568" y="1959"/>
                  <a:pt x="14568" y="1936"/>
                </a:cubicBezTo>
                <a:cubicBezTo>
                  <a:pt x="14568" y="1914"/>
                  <a:pt x="14586" y="1896"/>
                  <a:pt x="14608" y="1896"/>
                </a:cubicBezTo>
                <a:close/>
                <a:moveTo>
                  <a:pt x="14768" y="1896"/>
                </a:moveTo>
                <a:lnTo>
                  <a:pt x="14768" y="1896"/>
                </a:lnTo>
                <a:cubicBezTo>
                  <a:pt x="14790" y="1896"/>
                  <a:pt x="14808" y="1914"/>
                  <a:pt x="14808" y="1936"/>
                </a:cubicBezTo>
                <a:cubicBezTo>
                  <a:pt x="14808" y="1959"/>
                  <a:pt x="14790" y="1976"/>
                  <a:pt x="14768" y="1976"/>
                </a:cubicBezTo>
                <a:lnTo>
                  <a:pt x="14768" y="1976"/>
                </a:lnTo>
                <a:cubicBezTo>
                  <a:pt x="14746" y="1976"/>
                  <a:pt x="14728" y="1959"/>
                  <a:pt x="14728" y="1936"/>
                </a:cubicBezTo>
                <a:cubicBezTo>
                  <a:pt x="14728" y="1914"/>
                  <a:pt x="14746" y="1896"/>
                  <a:pt x="14768" y="1896"/>
                </a:cubicBezTo>
                <a:close/>
                <a:moveTo>
                  <a:pt x="14928" y="1896"/>
                </a:moveTo>
                <a:lnTo>
                  <a:pt x="14928" y="1896"/>
                </a:lnTo>
                <a:cubicBezTo>
                  <a:pt x="14950" y="1896"/>
                  <a:pt x="14968" y="1914"/>
                  <a:pt x="14968" y="1936"/>
                </a:cubicBezTo>
                <a:cubicBezTo>
                  <a:pt x="14968" y="1959"/>
                  <a:pt x="14950" y="1976"/>
                  <a:pt x="14928" y="1976"/>
                </a:cubicBezTo>
                <a:lnTo>
                  <a:pt x="14928" y="1976"/>
                </a:lnTo>
                <a:cubicBezTo>
                  <a:pt x="14906" y="1976"/>
                  <a:pt x="14888" y="1959"/>
                  <a:pt x="14888" y="1936"/>
                </a:cubicBezTo>
                <a:cubicBezTo>
                  <a:pt x="14888" y="1914"/>
                  <a:pt x="14906" y="1896"/>
                  <a:pt x="14928" y="1896"/>
                </a:cubicBezTo>
                <a:close/>
                <a:moveTo>
                  <a:pt x="15088" y="1896"/>
                </a:moveTo>
                <a:lnTo>
                  <a:pt x="15088" y="1896"/>
                </a:lnTo>
                <a:cubicBezTo>
                  <a:pt x="15110" y="1896"/>
                  <a:pt x="15128" y="1914"/>
                  <a:pt x="15128" y="1936"/>
                </a:cubicBezTo>
                <a:cubicBezTo>
                  <a:pt x="15128" y="1959"/>
                  <a:pt x="15110" y="1976"/>
                  <a:pt x="15088" y="1976"/>
                </a:cubicBezTo>
                <a:lnTo>
                  <a:pt x="15088" y="1976"/>
                </a:lnTo>
                <a:cubicBezTo>
                  <a:pt x="15066" y="1976"/>
                  <a:pt x="15048" y="1959"/>
                  <a:pt x="15048" y="1936"/>
                </a:cubicBezTo>
                <a:cubicBezTo>
                  <a:pt x="15048" y="1914"/>
                  <a:pt x="15066" y="1896"/>
                  <a:pt x="15088" y="1896"/>
                </a:cubicBezTo>
                <a:close/>
                <a:moveTo>
                  <a:pt x="15248" y="1896"/>
                </a:moveTo>
                <a:lnTo>
                  <a:pt x="15248" y="1896"/>
                </a:lnTo>
                <a:cubicBezTo>
                  <a:pt x="15270" y="1896"/>
                  <a:pt x="15288" y="1914"/>
                  <a:pt x="15288" y="1936"/>
                </a:cubicBezTo>
                <a:cubicBezTo>
                  <a:pt x="15288" y="1959"/>
                  <a:pt x="15270" y="1976"/>
                  <a:pt x="15248" y="1976"/>
                </a:cubicBezTo>
                <a:lnTo>
                  <a:pt x="15248" y="1976"/>
                </a:lnTo>
                <a:cubicBezTo>
                  <a:pt x="15226" y="1976"/>
                  <a:pt x="15208" y="1959"/>
                  <a:pt x="15208" y="1936"/>
                </a:cubicBezTo>
                <a:cubicBezTo>
                  <a:pt x="15208" y="1914"/>
                  <a:pt x="15226" y="1896"/>
                  <a:pt x="15248" y="1896"/>
                </a:cubicBezTo>
                <a:close/>
                <a:moveTo>
                  <a:pt x="15408" y="1896"/>
                </a:moveTo>
                <a:lnTo>
                  <a:pt x="15408" y="1896"/>
                </a:lnTo>
                <a:cubicBezTo>
                  <a:pt x="15430" y="1896"/>
                  <a:pt x="15448" y="1914"/>
                  <a:pt x="15448" y="1936"/>
                </a:cubicBezTo>
                <a:cubicBezTo>
                  <a:pt x="15448" y="1959"/>
                  <a:pt x="15430" y="1976"/>
                  <a:pt x="15408" y="1976"/>
                </a:cubicBezTo>
                <a:lnTo>
                  <a:pt x="15408" y="1976"/>
                </a:lnTo>
                <a:cubicBezTo>
                  <a:pt x="15386" y="1976"/>
                  <a:pt x="15368" y="1959"/>
                  <a:pt x="15368" y="1936"/>
                </a:cubicBezTo>
                <a:cubicBezTo>
                  <a:pt x="15368" y="1914"/>
                  <a:pt x="15386" y="1896"/>
                  <a:pt x="15408" y="1896"/>
                </a:cubicBezTo>
                <a:close/>
                <a:moveTo>
                  <a:pt x="15568" y="1896"/>
                </a:moveTo>
                <a:lnTo>
                  <a:pt x="15568" y="1896"/>
                </a:lnTo>
                <a:cubicBezTo>
                  <a:pt x="15590" y="1896"/>
                  <a:pt x="15608" y="1914"/>
                  <a:pt x="15608" y="1936"/>
                </a:cubicBezTo>
                <a:cubicBezTo>
                  <a:pt x="15608" y="1959"/>
                  <a:pt x="15590" y="1976"/>
                  <a:pt x="15568" y="1976"/>
                </a:cubicBezTo>
                <a:lnTo>
                  <a:pt x="15568" y="1976"/>
                </a:lnTo>
                <a:cubicBezTo>
                  <a:pt x="15546" y="1976"/>
                  <a:pt x="15528" y="1959"/>
                  <a:pt x="15528" y="1936"/>
                </a:cubicBezTo>
                <a:cubicBezTo>
                  <a:pt x="15528" y="1914"/>
                  <a:pt x="15546" y="1896"/>
                  <a:pt x="15568" y="1896"/>
                </a:cubicBezTo>
                <a:close/>
                <a:moveTo>
                  <a:pt x="15728" y="1896"/>
                </a:moveTo>
                <a:lnTo>
                  <a:pt x="15728" y="1896"/>
                </a:lnTo>
                <a:cubicBezTo>
                  <a:pt x="15750" y="1896"/>
                  <a:pt x="15768" y="1914"/>
                  <a:pt x="15768" y="1936"/>
                </a:cubicBezTo>
                <a:cubicBezTo>
                  <a:pt x="15768" y="1959"/>
                  <a:pt x="15750" y="1976"/>
                  <a:pt x="15728" y="1976"/>
                </a:cubicBezTo>
                <a:lnTo>
                  <a:pt x="15728" y="1976"/>
                </a:lnTo>
                <a:cubicBezTo>
                  <a:pt x="15706" y="1976"/>
                  <a:pt x="15688" y="1959"/>
                  <a:pt x="15688" y="1936"/>
                </a:cubicBezTo>
                <a:cubicBezTo>
                  <a:pt x="15688" y="1914"/>
                  <a:pt x="15706" y="1896"/>
                  <a:pt x="15728" y="1896"/>
                </a:cubicBezTo>
                <a:close/>
                <a:moveTo>
                  <a:pt x="15888" y="1896"/>
                </a:moveTo>
                <a:lnTo>
                  <a:pt x="15888" y="1896"/>
                </a:lnTo>
                <a:cubicBezTo>
                  <a:pt x="15911" y="1896"/>
                  <a:pt x="15928" y="1914"/>
                  <a:pt x="15928" y="1936"/>
                </a:cubicBezTo>
                <a:cubicBezTo>
                  <a:pt x="15928" y="1959"/>
                  <a:pt x="15911" y="1976"/>
                  <a:pt x="15888" y="1976"/>
                </a:cubicBezTo>
                <a:lnTo>
                  <a:pt x="15888" y="1976"/>
                </a:lnTo>
                <a:cubicBezTo>
                  <a:pt x="15866" y="1976"/>
                  <a:pt x="15848" y="1959"/>
                  <a:pt x="15848" y="1936"/>
                </a:cubicBezTo>
                <a:cubicBezTo>
                  <a:pt x="15848" y="1914"/>
                  <a:pt x="15866" y="1896"/>
                  <a:pt x="15888" y="1896"/>
                </a:cubicBezTo>
                <a:close/>
                <a:moveTo>
                  <a:pt x="16048" y="1896"/>
                </a:moveTo>
                <a:lnTo>
                  <a:pt x="16049" y="1896"/>
                </a:lnTo>
                <a:cubicBezTo>
                  <a:pt x="16071" y="1896"/>
                  <a:pt x="16089" y="1914"/>
                  <a:pt x="16089" y="1936"/>
                </a:cubicBezTo>
                <a:cubicBezTo>
                  <a:pt x="16089" y="1959"/>
                  <a:pt x="16071" y="1976"/>
                  <a:pt x="16049" y="1976"/>
                </a:cubicBezTo>
                <a:lnTo>
                  <a:pt x="16048" y="1976"/>
                </a:lnTo>
                <a:cubicBezTo>
                  <a:pt x="16026" y="1976"/>
                  <a:pt x="16008" y="1959"/>
                  <a:pt x="16008" y="1936"/>
                </a:cubicBezTo>
                <a:cubicBezTo>
                  <a:pt x="16008" y="1914"/>
                  <a:pt x="16026" y="1896"/>
                  <a:pt x="16048" y="1896"/>
                </a:cubicBezTo>
                <a:close/>
                <a:moveTo>
                  <a:pt x="16209" y="1896"/>
                </a:moveTo>
                <a:lnTo>
                  <a:pt x="16209" y="1896"/>
                </a:lnTo>
                <a:cubicBezTo>
                  <a:pt x="16231" y="1896"/>
                  <a:pt x="16249" y="1914"/>
                  <a:pt x="16249" y="1936"/>
                </a:cubicBezTo>
                <a:cubicBezTo>
                  <a:pt x="16249" y="1959"/>
                  <a:pt x="16231" y="1976"/>
                  <a:pt x="16209" y="1976"/>
                </a:cubicBezTo>
                <a:lnTo>
                  <a:pt x="16209" y="1976"/>
                </a:lnTo>
                <a:cubicBezTo>
                  <a:pt x="16186" y="1976"/>
                  <a:pt x="16169" y="1959"/>
                  <a:pt x="16169" y="1936"/>
                </a:cubicBezTo>
                <a:cubicBezTo>
                  <a:pt x="16169" y="1914"/>
                  <a:pt x="16186" y="1896"/>
                  <a:pt x="16209" y="1896"/>
                </a:cubicBezTo>
                <a:close/>
                <a:moveTo>
                  <a:pt x="40" y="0"/>
                </a:moveTo>
                <a:lnTo>
                  <a:pt x="41" y="0"/>
                </a:lnTo>
                <a:cubicBezTo>
                  <a:pt x="63" y="0"/>
                  <a:pt x="81" y="18"/>
                  <a:pt x="81" y="40"/>
                </a:cubicBezTo>
                <a:cubicBezTo>
                  <a:pt x="81" y="63"/>
                  <a:pt x="63" y="80"/>
                  <a:pt x="41" y="80"/>
                </a:cubicBezTo>
                <a:lnTo>
                  <a:pt x="40" y="80"/>
                </a:lnTo>
                <a:cubicBezTo>
                  <a:pt x="18" y="80"/>
                  <a:pt x="0" y="63"/>
                  <a:pt x="0" y="40"/>
                </a:cubicBezTo>
                <a:cubicBezTo>
                  <a:pt x="0" y="18"/>
                  <a:pt x="18" y="0"/>
                  <a:pt x="40" y="0"/>
                </a:cubicBezTo>
                <a:close/>
                <a:moveTo>
                  <a:pt x="201" y="0"/>
                </a:moveTo>
                <a:lnTo>
                  <a:pt x="201" y="0"/>
                </a:lnTo>
                <a:cubicBezTo>
                  <a:pt x="223" y="0"/>
                  <a:pt x="241" y="18"/>
                  <a:pt x="241" y="40"/>
                </a:cubicBezTo>
                <a:cubicBezTo>
                  <a:pt x="241" y="63"/>
                  <a:pt x="223" y="80"/>
                  <a:pt x="201" y="80"/>
                </a:cubicBezTo>
                <a:lnTo>
                  <a:pt x="201" y="80"/>
                </a:lnTo>
                <a:cubicBezTo>
                  <a:pt x="178" y="80"/>
                  <a:pt x="161" y="63"/>
                  <a:pt x="161" y="40"/>
                </a:cubicBezTo>
                <a:cubicBezTo>
                  <a:pt x="161" y="18"/>
                  <a:pt x="178" y="0"/>
                  <a:pt x="201" y="0"/>
                </a:cubicBezTo>
                <a:close/>
                <a:moveTo>
                  <a:pt x="361" y="0"/>
                </a:moveTo>
                <a:lnTo>
                  <a:pt x="361" y="0"/>
                </a:lnTo>
                <a:cubicBezTo>
                  <a:pt x="383" y="0"/>
                  <a:pt x="401" y="18"/>
                  <a:pt x="401" y="40"/>
                </a:cubicBezTo>
                <a:cubicBezTo>
                  <a:pt x="401" y="63"/>
                  <a:pt x="383" y="80"/>
                  <a:pt x="361" y="80"/>
                </a:cubicBezTo>
                <a:lnTo>
                  <a:pt x="361" y="80"/>
                </a:lnTo>
                <a:cubicBezTo>
                  <a:pt x="339" y="80"/>
                  <a:pt x="321" y="63"/>
                  <a:pt x="321" y="40"/>
                </a:cubicBezTo>
                <a:cubicBezTo>
                  <a:pt x="321" y="18"/>
                  <a:pt x="339" y="0"/>
                  <a:pt x="361" y="0"/>
                </a:cubicBezTo>
                <a:close/>
                <a:moveTo>
                  <a:pt x="521" y="0"/>
                </a:moveTo>
                <a:lnTo>
                  <a:pt x="521" y="0"/>
                </a:lnTo>
                <a:cubicBezTo>
                  <a:pt x="543" y="0"/>
                  <a:pt x="561" y="18"/>
                  <a:pt x="561" y="40"/>
                </a:cubicBezTo>
                <a:cubicBezTo>
                  <a:pt x="561" y="63"/>
                  <a:pt x="543" y="80"/>
                  <a:pt x="521" y="80"/>
                </a:cubicBezTo>
                <a:lnTo>
                  <a:pt x="521" y="80"/>
                </a:lnTo>
                <a:cubicBezTo>
                  <a:pt x="499" y="80"/>
                  <a:pt x="481" y="63"/>
                  <a:pt x="481" y="40"/>
                </a:cubicBezTo>
                <a:cubicBezTo>
                  <a:pt x="481" y="18"/>
                  <a:pt x="499" y="0"/>
                  <a:pt x="521" y="0"/>
                </a:cubicBezTo>
                <a:close/>
                <a:moveTo>
                  <a:pt x="681" y="0"/>
                </a:moveTo>
                <a:lnTo>
                  <a:pt x="681" y="0"/>
                </a:lnTo>
                <a:cubicBezTo>
                  <a:pt x="703" y="0"/>
                  <a:pt x="721" y="18"/>
                  <a:pt x="721" y="40"/>
                </a:cubicBezTo>
                <a:cubicBezTo>
                  <a:pt x="721" y="63"/>
                  <a:pt x="703" y="80"/>
                  <a:pt x="681" y="80"/>
                </a:cubicBezTo>
                <a:lnTo>
                  <a:pt x="681" y="80"/>
                </a:lnTo>
                <a:cubicBezTo>
                  <a:pt x="659" y="80"/>
                  <a:pt x="641" y="63"/>
                  <a:pt x="641" y="40"/>
                </a:cubicBezTo>
                <a:cubicBezTo>
                  <a:pt x="641" y="18"/>
                  <a:pt x="659" y="0"/>
                  <a:pt x="681" y="0"/>
                </a:cubicBezTo>
                <a:close/>
                <a:moveTo>
                  <a:pt x="841" y="0"/>
                </a:moveTo>
                <a:lnTo>
                  <a:pt x="841" y="0"/>
                </a:lnTo>
                <a:cubicBezTo>
                  <a:pt x="863" y="0"/>
                  <a:pt x="881" y="18"/>
                  <a:pt x="881" y="40"/>
                </a:cubicBezTo>
                <a:cubicBezTo>
                  <a:pt x="881" y="63"/>
                  <a:pt x="863" y="80"/>
                  <a:pt x="841" y="80"/>
                </a:cubicBezTo>
                <a:lnTo>
                  <a:pt x="841" y="80"/>
                </a:lnTo>
                <a:cubicBezTo>
                  <a:pt x="819" y="80"/>
                  <a:pt x="801" y="63"/>
                  <a:pt x="801" y="40"/>
                </a:cubicBezTo>
                <a:cubicBezTo>
                  <a:pt x="801" y="18"/>
                  <a:pt x="819" y="0"/>
                  <a:pt x="841" y="0"/>
                </a:cubicBezTo>
                <a:close/>
                <a:moveTo>
                  <a:pt x="1001" y="0"/>
                </a:moveTo>
                <a:lnTo>
                  <a:pt x="1001" y="0"/>
                </a:lnTo>
                <a:cubicBezTo>
                  <a:pt x="1023" y="0"/>
                  <a:pt x="1041" y="18"/>
                  <a:pt x="1041" y="40"/>
                </a:cubicBezTo>
                <a:cubicBezTo>
                  <a:pt x="1041" y="63"/>
                  <a:pt x="1023" y="80"/>
                  <a:pt x="1001" y="80"/>
                </a:cubicBezTo>
                <a:lnTo>
                  <a:pt x="1001" y="80"/>
                </a:lnTo>
                <a:cubicBezTo>
                  <a:pt x="979" y="80"/>
                  <a:pt x="961" y="63"/>
                  <a:pt x="961" y="40"/>
                </a:cubicBezTo>
                <a:cubicBezTo>
                  <a:pt x="961" y="18"/>
                  <a:pt x="979" y="0"/>
                  <a:pt x="1001" y="0"/>
                </a:cubicBezTo>
                <a:close/>
                <a:moveTo>
                  <a:pt x="1161" y="0"/>
                </a:moveTo>
                <a:lnTo>
                  <a:pt x="1161" y="0"/>
                </a:lnTo>
                <a:cubicBezTo>
                  <a:pt x="1183" y="0"/>
                  <a:pt x="1201" y="18"/>
                  <a:pt x="1201" y="40"/>
                </a:cubicBezTo>
                <a:cubicBezTo>
                  <a:pt x="1201" y="63"/>
                  <a:pt x="1183" y="80"/>
                  <a:pt x="1161" y="80"/>
                </a:cubicBezTo>
                <a:lnTo>
                  <a:pt x="1161" y="80"/>
                </a:lnTo>
                <a:cubicBezTo>
                  <a:pt x="1139" y="80"/>
                  <a:pt x="1121" y="63"/>
                  <a:pt x="1121" y="40"/>
                </a:cubicBezTo>
                <a:cubicBezTo>
                  <a:pt x="1121" y="18"/>
                  <a:pt x="1139" y="0"/>
                  <a:pt x="1161" y="0"/>
                </a:cubicBezTo>
                <a:close/>
                <a:moveTo>
                  <a:pt x="1321" y="0"/>
                </a:moveTo>
                <a:lnTo>
                  <a:pt x="1321" y="0"/>
                </a:lnTo>
                <a:cubicBezTo>
                  <a:pt x="1343" y="0"/>
                  <a:pt x="1361" y="18"/>
                  <a:pt x="1361" y="40"/>
                </a:cubicBezTo>
                <a:cubicBezTo>
                  <a:pt x="1361" y="63"/>
                  <a:pt x="1343" y="80"/>
                  <a:pt x="1321" y="80"/>
                </a:cubicBezTo>
                <a:lnTo>
                  <a:pt x="1321" y="80"/>
                </a:lnTo>
                <a:cubicBezTo>
                  <a:pt x="1299" y="80"/>
                  <a:pt x="1281" y="63"/>
                  <a:pt x="1281" y="40"/>
                </a:cubicBezTo>
                <a:cubicBezTo>
                  <a:pt x="1281" y="18"/>
                  <a:pt x="1299" y="0"/>
                  <a:pt x="1321" y="0"/>
                </a:cubicBezTo>
                <a:close/>
                <a:moveTo>
                  <a:pt x="1481" y="0"/>
                </a:moveTo>
                <a:lnTo>
                  <a:pt x="1481" y="0"/>
                </a:lnTo>
                <a:cubicBezTo>
                  <a:pt x="1503" y="0"/>
                  <a:pt x="1521" y="18"/>
                  <a:pt x="1521" y="40"/>
                </a:cubicBezTo>
                <a:cubicBezTo>
                  <a:pt x="1521" y="63"/>
                  <a:pt x="1503" y="80"/>
                  <a:pt x="1481" y="80"/>
                </a:cubicBezTo>
                <a:lnTo>
                  <a:pt x="1481" y="80"/>
                </a:lnTo>
                <a:cubicBezTo>
                  <a:pt x="1459" y="80"/>
                  <a:pt x="1441" y="63"/>
                  <a:pt x="1441" y="40"/>
                </a:cubicBezTo>
                <a:cubicBezTo>
                  <a:pt x="1441" y="18"/>
                  <a:pt x="1459" y="0"/>
                  <a:pt x="1481" y="0"/>
                </a:cubicBezTo>
                <a:close/>
                <a:moveTo>
                  <a:pt x="1641" y="0"/>
                </a:moveTo>
                <a:lnTo>
                  <a:pt x="1641" y="0"/>
                </a:lnTo>
                <a:cubicBezTo>
                  <a:pt x="1663" y="0"/>
                  <a:pt x="1681" y="18"/>
                  <a:pt x="1681" y="40"/>
                </a:cubicBezTo>
                <a:cubicBezTo>
                  <a:pt x="1681" y="63"/>
                  <a:pt x="1663" y="80"/>
                  <a:pt x="1641" y="80"/>
                </a:cubicBezTo>
                <a:lnTo>
                  <a:pt x="1641" y="80"/>
                </a:lnTo>
                <a:cubicBezTo>
                  <a:pt x="1619" y="80"/>
                  <a:pt x="1601" y="63"/>
                  <a:pt x="1601" y="40"/>
                </a:cubicBezTo>
                <a:cubicBezTo>
                  <a:pt x="1601" y="18"/>
                  <a:pt x="1619" y="0"/>
                  <a:pt x="1641" y="0"/>
                </a:cubicBezTo>
                <a:close/>
                <a:moveTo>
                  <a:pt x="1801" y="0"/>
                </a:moveTo>
                <a:lnTo>
                  <a:pt x="1801" y="0"/>
                </a:lnTo>
                <a:cubicBezTo>
                  <a:pt x="1824" y="0"/>
                  <a:pt x="1841" y="18"/>
                  <a:pt x="1841" y="40"/>
                </a:cubicBezTo>
                <a:cubicBezTo>
                  <a:pt x="1841" y="63"/>
                  <a:pt x="1824" y="80"/>
                  <a:pt x="1801" y="80"/>
                </a:cubicBezTo>
                <a:lnTo>
                  <a:pt x="1801" y="80"/>
                </a:lnTo>
                <a:cubicBezTo>
                  <a:pt x="1779" y="80"/>
                  <a:pt x="1761" y="63"/>
                  <a:pt x="1761" y="40"/>
                </a:cubicBezTo>
                <a:cubicBezTo>
                  <a:pt x="1761" y="18"/>
                  <a:pt x="1779" y="0"/>
                  <a:pt x="1801" y="0"/>
                </a:cubicBezTo>
                <a:close/>
                <a:moveTo>
                  <a:pt x="1961" y="0"/>
                </a:moveTo>
                <a:lnTo>
                  <a:pt x="1962" y="0"/>
                </a:lnTo>
                <a:cubicBezTo>
                  <a:pt x="1984" y="0"/>
                  <a:pt x="2002" y="18"/>
                  <a:pt x="2002" y="40"/>
                </a:cubicBezTo>
                <a:cubicBezTo>
                  <a:pt x="2002" y="63"/>
                  <a:pt x="1984" y="80"/>
                  <a:pt x="1962" y="80"/>
                </a:cubicBezTo>
                <a:lnTo>
                  <a:pt x="1961" y="80"/>
                </a:lnTo>
                <a:cubicBezTo>
                  <a:pt x="1939" y="80"/>
                  <a:pt x="1921" y="63"/>
                  <a:pt x="1921" y="40"/>
                </a:cubicBezTo>
                <a:cubicBezTo>
                  <a:pt x="1921" y="18"/>
                  <a:pt x="1939" y="0"/>
                  <a:pt x="1961" y="0"/>
                </a:cubicBezTo>
                <a:close/>
                <a:moveTo>
                  <a:pt x="2122" y="0"/>
                </a:moveTo>
                <a:lnTo>
                  <a:pt x="2122" y="0"/>
                </a:lnTo>
                <a:cubicBezTo>
                  <a:pt x="2144" y="0"/>
                  <a:pt x="2162" y="18"/>
                  <a:pt x="2162" y="40"/>
                </a:cubicBezTo>
                <a:cubicBezTo>
                  <a:pt x="2162" y="63"/>
                  <a:pt x="2144" y="80"/>
                  <a:pt x="2122" y="80"/>
                </a:cubicBezTo>
                <a:lnTo>
                  <a:pt x="2122" y="80"/>
                </a:lnTo>
                <a:cubicBezTo>
                  <a:pt x="2099" y="80"/>
                  <a:pt x="2082" y="63"/>
                  <a:pt x="2082" y="40"/>
                </a:cubicBezTo>
                <a:cubicBezTo>
                  <a:pt x="2082" y="18"/>
                  <a:pt x="2099" y="0"/>
                  <a:pt x="2122" y="0"/>
                </a:cubicBezTo>
                <a:close/>
                <a:moveTo>
                  <a:pt x="2282" y="0"/>
                </a:moveTo>
                <a:lnTo>
                  <a:pt x="2282" y="0"/>
                </a:lnTo>
                <a:cubicBezTo>
                  <a:pt x="2304" y="0"/>
                  <a:pt x="2322" y="18"/>
                  <a:pt x="2322" y="40"/>
                </a:cubicBezTo>
                <a:cubicBezTo>
                  <a:pt x="2322" y="63"/>
                  <a:pt x="2304" y="80"/>
                  <a:pt x="2282" y="80"/>
                </a:cubicBezTo>
                <a:lnTo>
                  <a:pt x="2282" y="80"/>
                </a:lnTo>
                <a:cubicBezTo>
                  <a:pt x="2259" y="80"/>
                  <a:pt x="2242" y="63"/>
                  <a:pt x="2242" y="40"/>
                </a:cubicBezTo>
                <a:cubicBezTo>
                  <a:pt x="2242" y="18"/>
                  <a:pt x="2259" y="0"/>
                  <a:pt x="2282" y="0"/>
                </a:cubicBezTo>
                <a:close/>
                <a:moveTo>
                  <a:pt x="2442" y="0"/>
                </a:moveTo>
                <a:lnTo>
                  <a:pt x="2442" y="0"/>
                </a:lnTo>
                <a:cubicBezTo>
                  <a:pt x="2464" y="0"/>
                  <a:pt x="2482" y="18"/>
                  <a:pt x="2482" y="40"/>
                </a:cubicBezTo>
                <a:cubicBezTo>
                  <a:pt x="2482" y="63"/>
                  <a:pt x="2464" y="80"/>
                  <a:pt x="2442" y="80"/>
                </a:cubicBezTo>
                <a:lnTo>
                  <a:pt x="2442" y="80"/>
                </a:lnTo>
                <a:cubicBezTo>
                  <a:pt x="2420" y="80"/>
                  <a:pt x="2402" y="63"/>
                  <a:pt x="2402" y="40"/>
                </a:cubicBezTo>
                <a:cubicBezTo>
                  <a:pt x="2402" y="18"/>
                  <a:pt x="2420" y="0"/>
                  <a:pt x="2442" y="0"/>
                </a:cubicBezTo>
                <a:close/>
                <a:moveTo>
                  <a:pt x="2602" y="0"/>
                </a:moveTo>
                <a:lnTo>
                  <a:pt x="2602" y="0"/>
                </a:lnTo>
                <a:cubicBezTo>
                  <a:pt x="2624" y="0"/>
                  <a:pt x="2642" y="18"/>
                  <a:pt x="2642" y="40"/>
                </a:cubicBezTo>
                <a:cubicBezTo>
                  <a:pt x="2642" y="63"/>
                  <a:pt x="2624" y="80"/>
                  <a:pt x="2602" y="80"/>
                </a:cubicBezTo>
                <a:lnTo>
                  <a:pt x="2602" y="80"/>
                </a:lnTo>
                <a:cubicBezTo>
                  <a:pt x="2580" y="80"/>
                  <a:pt x="2562" y="63"/>
                  <a:pt x="2562" y="40"/>
                </a:cubicBezTo>
                <a:cubicBezTo>
                  <a:pt x="2562" y="18"/>
                  <a:pt x="2580" y="0"/>
                  <a:pt x="2602" y="0"/>
                </a:cubicBezTo>
                <a:close/>
                <a:moveTo>
                  <a:pt x="2762" y="0"/>
                </a:moveTo>
                <a:lnTo>
                  <a:pt x="2762" y="0"/>
                </a:lnTo>
                <a:cubicBezTo>
                  <a:pt x="2784" y="0"/>
                  <a:pt x="2802" y="18"/>
                  <a:pt x="2802" y="40"/>
                </a:cubicBezTo>
                <a:cubicBezTo>
                  <a:pt x="2802" y="63"/>
                  <a:pt x="2784" y="80"/>
                  <a:pt x="2762" y="80"/>
                </a:cubicBezTo>
                <a:lnTo>
                  <a:pt x="2762" y="80"/>
                </a:lnTo>
                <a:cubicBezTo>
                  <a:pt x="2740" y="80"/>
                  <a:pt x="2722" y="63"/>
                  <a:pt x="2722" y="40"/>
                </a:cubicBezTo>
                <a:cubicBezTo>
                  <a:pt x="2722" y="18"/>
                  <a:pt x="2740" y="0"/>
                  <a:pt x="2762" y="0"/>
                </a:cubicBezTo>
                <a:close/>
                <a:moveTo>
                  <a:pt x="2922" y="0"/>
                </a:moveTo>
                <a:lnTo>
                  <a:pt x="2922" y="0"/>
                </a:lnTo>
                <a:cubicBezTo>
                  <a:pt x="2944" y="0"/>
                  <a:pt x="2962" y="18"/>
                  <a:pt x="2962" y="40"/>
                </a:cubicBezTo>
                <a:cubicBezTo>
                  <a:pt x="2962" y="63"/>
                  <a:pt x="2944" y="80"/>
                  <a:pt x="2922" y="80"/>
                </a:cubicBezTo>
                <a:lnTo>
                  <a:pt x="2922" y="80"/>
                </a:lnTo>
                <a:cubicBezTo>
                  <a:pt x="2900" y="80"/>
                  <a:pt x="2882" y="63"/>
                  <a:pt x="2882" y="40"/>
                </a:cubicBezTo>
                <a:cubicBezTo>
                  <a:pt x="2882" y="18"/>
                  <a:pt x="2900" y="0"/>
                  <a:pt x="2922" y="0"/>
                </a:cubicBezTo>
                <a:close/>
                <a:moveTo>
                  <a:pt x="3082" y="0"/>
                </a:moveTo>
                <a:lnTo>
                  <a:pt x="3082" y="0"/>
                </a:lnTo>
                <a:cubicBezTo>
                  <a:pt x="3104" y="0"/>
                  <a:pt x="3122" y="18"/>
                  <a:pt x="3122" y="40"/>
                </a:cubicBezTo>
                <a:cubicBezTo>
                  <a:pt x="3122" y="63"/>
                  <a:pt x="3104" y="80"/>
                  <a:pt x="3082" y="80"/>
                </a:cubicBezTo>
                <a:lnTo>
                  <a:pt x="3082" y="80"/>
                </a:lnTo>
                <a:cubicBezTo>
                  <a:pt x="3060" y="80"/>
                  <a:pt x="3042" y="63"/>
                  <a:pt x="3042" y="40"/>
                </a:cubicBezTo>
                <a:cubicBezTo>
                  <a:pt x="3042" y="18"/>
                  <a:pt x="3060" y="0"/>
                  <a:pt x="3082" y="0"/>
                </a:cubicBezTo>
                <a:close/>
                <a:moveTo>
                  <a:pt x="3242" y="0"/>
                </a:moveTo>
                <a:lnTo>
                  <a:pt x="3242" y="0"/>
                </a:lnTo>
                <a:cubicBezTo>
                  <a:pt x="3264" y="0"/>
                  <a:pt x="3282" y="18"/>
                  <a:pt x="3282" y="40"/>
                </a:cubicBezTo>
                <a:cubicBezTo>
                  <a:pt x="3282" y="63"/>
                  <a:pt x="3264" y="80"/>
                  <a:pt x="3242" y="80"/>
                </a:cubicBezTo>
                <a:lnTo>
                  <a:pt x="3242" y="80"/>
                </a:lnTo>
                <a:cubicBezTo>
                  <a:pt x="3220" y="80"/>
                  <a:pt x="3202" y="63"/>
                  <a:pt x="3202" y="40"/>
                </a:cubicBezTo>
                <a:cubicBezTo>
                  <a:pt x="3202" y="18"/>
                  <a:pt x="3220" y="0"/>
                  <a:pt x="3242" y="0"/>
                </a:cubicBezTo>
                <a:close/>
                <a:moveTo>
                  <a:pt x="3402" y="0"/>
                </a:moveTo>
                <a:lnTo>
                  <a:pt x="3402" y="0"/>
                </a:lnTo>
                <a:cubicBezTo>
                  <a:pt x="3424" y="0"/>
                  <a:pt x="3442" y="18"/>
                  <a:pt x="3442" y="40"/>
                </a:cubicBezTo>
                <a:cubicBezTo>
                  <a:pt x="3442" y="63"/>
                  <a:pt x="3424" y="80"/>
                  <a:pt x="3402" y="80"/>
                </a:cubicBezTo>
                <a:lnTo>
                  <a:pt x="3402" y="80"/>
                </a:lnTo>
                <a:cubicBezTo>
                  <a:pt x="3380" y="80"/>
                  <a:pt x="3362" y="63"/>
                  <a:pt x="3362" y="40"/>
                </a:cubicBezTo>
                <a:cubicBezTo>
                  <a:pt x="3362" y="18"/>
                  <a:pt x="3380" y="0"/>
                  <a:pt x="3402" y="0"/>
                </a:cubicBezTo>
                <a:close/>
                <a:moveTo>
                  <a:pt x="3562" y="0"/>
                </a:moveTo>
                <a:lnTo>
                  <a:pt x="3562" y="0"/>
                </a:lnTo>
                <a:cubicBezTo>
                  <a:pt x="3584" y="0"/>
                  <a:pt x="3602" y="18"/>
                  <a:pt x="3602" y="40"/>
                </a:cubicBezTo>
                <a:cubicBezTo>
                  <a:pt x="3602" y="63"/>
                  <a:pt x="3584" y="80"/>
                  <a:pt x="3562" y="80"/>
                </a:cubicBezTo>
                <a:lnTo>
                  <a:pt x="3562" y="80"/>
                </a:lnTo>
                <a:cubicBezTo>
                  <a:pt x="3540" y="80"/>
                  <a:pt x="3522" y="63"/>
                  <a:pt x="3522" y="40"/>
                </a:cubicBezTo>
                <a:cubicBezTo>
                  <a:pt x="3522" y="18"/>
                  <a:pt x="3540" y="0"/>
                  <a:pt x="3562" y="0"/>
                </a:cubicBezTo>
                <a:close/>
                <a:moveTo>
                  <a:pt x="3722" y="0"/>
                </a:moveTo>
                <a:lnTo>
                  <a:pt x="3722" y="0"/>
                </a:lnTo>
                <a:cubicBezTo>
                  <a:pt x="3744" y="0"/>
                  <a:pt x="3762" y="18"/>
                  <a:pt x="3762" y="40"/>
                </a:cubicBezTo>
                <a:cubicBezTo>
                  <a:pt x="3762" y="63"/>
                  <a:pt x="3744" y="80"/>
                  <a:pt x="3722" y="80"/>
                </a:cubicBezTo>
                <a:lnTo>
                  <a:pt x="3722" y="80"/>
                </a:lnTo>
                <a:cubicBezTo>
                  <a:pt x="3700" y="80"/>
                  <a:pt x="3682" y="63"/>
                  <a:pt x="3682" y="40"/>
                </a:cubicBezTo>
                <a:cubicBezTo>
                  <a:pt x="3682" y="18"/>
                  <a:pt x="3700" y="0"/>
                  <a:pt x="3722" y="0"/>
                </a:cubicBezTo>
                <a:close/>
                <a:moveTo>
                  <a:pt x="3882" y="0"/>
                </a:moveTo>
                <a:lnTo>
                  <a:pt x="3882" y="0"/>
                </a:lnTo>
                <a:cubicBezTo>
                  <a:pt x="3905" y="0"/>
                  <a:pt x="3922" y="18"/>
                  <a:pt x="3922" y="40"/>
                </a:cubicBezTo>
                <a:cubicBezTo>
                  <a:pt x="3922" y="63"/>
                  <a:pt x="3905" y="80"/>
                  <a:pt x="3882" y="80"/>
                </a:cubicBezTo>
                <a:lnTo>
                  <a:pt x="3882" y="80"/>
                </a:lnTo>
                <a:cubicBezTo>
                  <a:pt x="3860" y="80"/>
                  <a:pt x="3842" y="63"/>
                  <a:pt x="3842" y="40"/>
                </a:cubicBezTo>
                <a:cubicBezTo>
                  <a:pt x="3842" y="18"/>
                  <a:pt x="3860" y="0"/>
                  <a:pt x="3882" y="0"/>
                </a:cubicBezTo>
                <a:close/>
                <a:moveTo>
                  <a:pt x="4042" y="0"/>
                </a:moveTo>
                <a:lnTo>
                  <a:pt x="4043" y="0"/>
                </a:lnTo>
                <a:cubicBezTo>
                  <a:pt x="4065" y="0"/>
                  <a:pt x="4083" y="18"/>
                  <a:pt x="4083" y="40"/>
                </a:cubicBezTo>
                <a:cubicBezTo>
                  <a:pt x="4083" y="63"/>
                  <a:pt x="4065" y="80"/>
                  <a:pt x="4043" y="80"/>
                </a:cubicBezTo>
                <a:lnTo>
                  <a:pt x="4042" y="80"/>
                </a:lnTo>
                <a:cubicBezTo>
                  <a:pt x="4020" y="80"/>
                  <a:pt x="4002" y="63"/>
                  <a:pt x="4002" y="40"/>
                </a:cubicBezTo>
                <a:cubicBezTo>
                  <a:pt x="4002" y="18"/>
                  <a:pt x="4020" y="0"/>
                  <a:pt x="4042" y="0"/>
                </a:cubicBezTo>
                <a:close/>
                <a:moveTo>
                  <a:pt x="4203" y="0"/>
                </a:moveTo>
                <a:lnTo>
                  <a:pt x="4203" y="0"/>
                </a:lnTo>
                <a:cubicBezTo>
                  <a:pt x="4225" y="0"/>
                  <a:pt x="4243" y="18"/>
                  <a:pt x="4243" y="40"/>
                </a:cubicBezTo>
                <a:cubicBezTo>
                  <a:pt x="4243" y="63"/>
                  <a:pt x="4225" y="80"/>
                  <a:pt x="4203" y="80"/>
                </a:cubicBezTo>
                <a:lnTo>
                  <a:pt x="4203" y="80"/>
                </a:lnTo>
                <a:cubicBezTo>
                  <a:pt x="4180" y="80"/>
                  <a:pt x="4163" y="63"/>
                  <a:pt x="4163" y="40"/>
                </a:cubicBezTo>
                <a:cubicBezTo>
                  <a:pt x="4163" y="18"/>
                  <a:pt x="4180" y="0"/>
                  <a:pt x="4203" y="0"/>
                </a:cubicBezTo>
                <a:close/>
                <a:moveTo>
                  <a:pt x="4363" y="0"/>
                </a:moveTo>
                <a:lnTo>
                  <a:pt x="4363" y="0"/>
                </a:lnTo>
                <a:cubicBezTo>
                  <a:pt x="4385" y="0"/>
                  <a:pt x="4403" y="18"/>
                  <a:pt x="4403" y="40"/>
                </a:cubicBezTo>
                <a:cubicBezTo>
                  <a:pt x="4403" y="63"/>
                  <a:pt x="4385" y="80"/>
                  <a:pt x="4363" y="80"/>
                </a:cubicBezTo>
                <a:lnTo>
                  <a:pt x="4363" y="80"/>
                </a:lnTo>
                <a:cubicBezTo>
                  <a:pt x="4341" y="80"/>
                  <a:pt x="4323" y="63"/>
                  <a:pt x="4323" y="40"/>
                </a:cubicBezTo>
                <a:cubicBezTo>
                  <a:pt x="4323" y="18"/>
                  <a:pt x="4341" y="0"/>
                  <a:pt x="4363" y="0"/>
                </a:cubicBezTo>
                <a:close/>
                <a:moveTo>
                  <a:pt x="4523" y="0"/>
                </a:moveTo>
                <a:lnTo>
                  <a:pt x="4523" y="0"/>
                </a:lnTo>
                <a:cubicBezTo>
                  <a:pt x="4545" y="0"/>
                  <a:pt x="4563" y="18"/>
                  <a:pt x="4563" y="40"/>
                </a:cubicBezTo>
                <a:cubicBezTo>
                  <a:pt x="4563" y="63"/>
                  <a:pt x="4545" y="80"/>
                  <a:pt x="4523" y="80"/>
                </a:cubicBezTo>
                <a:lnTo>
                  <a:pt x="4523" y="80"/>
                </a:lnTo>
                <a:cubicBezTo>
                  <a:pt x="4501" y="80"/>
                  <a:pt x="4483" y="63"/>
                  <a:pt x="4483" y="40"/>
                </a:cubicBezTo>
                <a:cubicBezTo>
                  <a:pt x="4483" y="18"/>
                  <a:pt x="4501" y="0"/>
                  <a:pt x="4523" y="0"/>
                </a:cubicBezTo>
                <a:close/>
                <a:moveTo>
                  <a:pt x="4683" y="0"/>
                </a:moveTo>
                <a:lnTo>
                  <a:pt x="4683" y="0"/>
                </a:lnTo>
                <a:cubicBezTo>
                  <a:pt x="4705" y="0"/>
                  <a:pt x="4723" y="18"/>
                  <a:pt x="4723" y="40"/>
                </a:cubicBezTo>
                <a:cubicBezTo>
                  <a:pt x="4723" y="63"/>
                  <a:pt x="4705" y="80"/>
                  <a:pt x="4683" y="80"/>
                </a:cubicBezTo>
                <a:lnTo>
                  <a:pt x="4683" y="80"/>
                </a:lnTo>
                <a:cubicBezTo>
                  <a:pt x="4661" y="80"/>
                  <a:pt x="4643" y="63"/>
                  <a:pt x="4643" y="40"/>
                </a:cubicBezTo>
                <a:cubicBezTo>
                  <a:pt x="4643" y="18"/>
                  <a:pt x="4661" y="0"/>
                  <a:pt x="4683" y="0"/>
                </a:cubicBezTo>
                <a:close/>
                <a:moveTo>
                  <a:pt x="4843" y="0"/>
                </a:moveTo>
                <a:lnTo>
                  <a:pt x="4843" y="0"/>
                </a:lnTo>
                <a:cubicBezTo>
                  <a:pt x="4865" y="0"/>
                  <a:pt x="4883" y="18"/>
                  <a:pt x="4883" y="40"/>
                </a:cubicBezTo>
                <a:cubicBezTo>
                  <a:pt x="4883" y="63"/>
                  <a:pt x="4865" y="80"/>
                  <a:pt x="4843" y="80"/>
                </a:cubicBezTo>
                <a:lnTo>
                  <a:pt x="4843" y="80"/>
                </a:lnTo>
                <a:cubicBezTo>
                  <a:pt x="4821" y="80"/>
                  <a:pt x="4803" y="63"/>
                  <a:pt x="4803" y="40"/>
                </a:cubicBezTo>
                <a:cubicBezTo>
                  <a:pt x="4803" y="18"/>
                  <a:pt x="4821" y="0"/>
                  <a:pt x="4843" y="0"/>
                </a:cubicBezTo>
                <a:close/>
                <a:moveTo>
                  <a:pt x="5003" y="0"/>
                </a:moveTo>
                <a:lnTo>
                  <a:pt x="5003" y="0"/>
                </a:lnTo>
                <a:cubicBezTo>
                  <a:pt x="5025" y="0"/>
                  <a:pt x="5043" y="18"/>
                  <a:pt x="5043" y="40"/>
                </a:cubicBezTo>
                <a:cubicBezTo>
                  <a:pt x="5043" y="63"/>
                  <a:pt x="5025" y="80"/>
                  <a:pt x="5003" y="80"/>
                </a:cubicBezTo>
                <a:lnTo>
                  <a:pt x="5003" y="80"/>
                </a:lnTo>
                <a:cubicBezTo>
                  <a:pt x="4981" y="80"/>
                  <a:pt x="4963" y="63"/>
                  <a:pt x="4963" y="40"/>
                </a:cubicBezTo>
                <a:cubicBezTo>
                  <a:pt x="4963" y="18"/>
                  <a:pt x="4981" y="0"/>
                  <a:pt x="5003" y="0"/>
                </a:cubicBezTo>
                <a:close/>
                <a:moveTo>
                  <a:pt x="5163" y="0"/>
                </a:moveTo>
                <a:lnTo>
                  <a:pt x="5163" y="0"/>
                </a:lnTo>
                <a:cubicBezTo>
                  <a:pt x="5185" y="0"/>
                  <a:pt x="5203" y="18"/>
                  <a:pt x="5203" y="40"/>
                </a:cubicBezTo>
                <a:cubicBezTo>
                  <a:pt x="5203" y="63"/>
                  <a:pt x="5185" y="80"/>
                  <a:pt x="5163" y="80"/>
                </a:cubicBezTo>
                <a:lnTo>
                  <a:pt x="5163" y="80"/>
                </a:lnTo>
                <a:cubicBezTo>
                  <a:pt x="5141" y="80"/>
                  <a:pt x="5123" y="63"/>
                  <a:pt x="5123" y="40"/>
                </a:cubicBezTo>
                <a:cubicBezTo>
                  <a:pt x="5123" y="18"/>
                  <a:pt x="5141" y="0"/>
                  <a:pt x="5163" y="0"/>
                </a:cubicBezTo>
                <a:close/>
                <a:moveTo>
                  <a:pt x="5323" y="0"/>
                </a:moveTo>
                <a:lnTo>
                  <a:pt x="5323" y="0"/>
                </a:lnTo>
                <a:cubicBezTo>
                  <a:pt x="5345" y="0"/>
                  <a:pt x="5363" y="18"/>
                  <a:pt x="5363" y="40"/>
                </a:cubicBezTo>
                <a:cubicBezTo>
                  <a:pt x="5363" y="63"/>
                  <a:pt x="5345" y="80"/>
                  <a:pt x="5323" y="80"/>
                </a:cubicBezTo>
                <a:lnTo>
                  <a:pt x="5323" y="80"/>
                </a:lnTo>
                <a:cubicBezTo>
                  <a:pt x="5301" y="80"/>
                  <a:pt x="5283" y="63"/>
                  <a:pt x="5283" y="40"/>
                </a:cubicBezTo>
                <a:cubicBezTo>
                  <a:pt x="5283" y="18"/>
                  <a:pt x="5301" y="0"/>
                  <a:pt x="5323" y="0"/>
                </a:cubicBezTo>
                <a:close/>
                <a:moveTo>
                  <a:pt x="5483" y="0"/>
                </a:moveTo>
                <a:lnTo>
                  <a:pt x="5483" y="0"/>
                </a:lnTo>
                <a:cubicBezTo>
                  <a:pt x="5505" y="0"/>
                  <a:pt x="5523" y="18"/>
                  <a:pt x="5523" y="40"/>
                </a:cubicBezTo>
                <a:cubicBezTo>
                  <a:pt x="5523" y="63"/>
                  <a:pt x="5505" y="80"/>
                  <a:pt x="5483" y="80"/>
                </a:cubicBezTo>
                <a:lnTo>
                  <a:pt x="5483" y="80"/>
                </a:lnTo>
                <a:cubicBezTo>
                  <a:pt x="5461" y="80"/>
                  <a:pt x="5443" y="63"/>
                  <a:pt x="5443" y="40"/>
                </a:cubicBezTo>
                <a:cubicBezTo>
                  <a:pt x="5443" y="18"/>
                  <a:pt x="5461" y="0"/>
                  <a:pt x="5483" y="0"/>
                </a:cubicBezTo>
                <a:close/>
                <a:moveTo>
                  <a:pt x="5643" y="0"/>
                </a:moveTo>
                <a:lnTo>
                  <a:pt x="5643" y="0"/>
                </a:lnTo>
                <a:cubicBezTo>
                  <a:pt x="5665" y="0"/>
                  <a:pt x="5683" y="18"/>
                  <a:pt x="5683" y="40"/>
                </a:cubicBezTo>
                <a:cubicBezTo>
                  <a:pt x="5683" y="63"/>
                  <a:pt x="5665" y="80"/>
                  <a:pt x="5643" y="80"/>
                </a:cubicBezTo>
                <a:lnTo>
                  <a:pt x="5643" y="80"/>
                </a:lnTo>
                <a:cubicBezTo>
                  <a:pt x="5621" y="80"/>
                  <a:pt x="5603" y="63"/>
                  <a:pt x="5603" y="40"/>
                </a:cubicBezTo>
                <a:cubicBezTo>
                  <a:pt x="5603" y="18"/>
                  <a:pt x="5621" y="0"/>
                  <a:pt x="5643" y="0"/>
                </a:cubicBezTo>
                <a:close/>
                <a:moveTo>
                  <a:pt x="5803" y="0"/>
                </a:moveTo>
                <a:lnTo>
                  <a:pt x="5803" y="0"/>
                </a:lnTo>
                <a:cubicBezTo>
                  <a:pt x="5826" y="0"/>
                  <a:pt x="5843" y="18"/>
                  <a:pt x="5843" y="40"/>
                </a:cubicBezTo>
                <a:cubicBezTo>
                  <a:pt x="5843" y="63"/>
                  <a:pt x="5826" y="80"/>
                  <a:pt x="5803" y="80"/>
                </a:cubicBezTo>
                <a:lnTo>
                  <a:pt x="5803" y="80"/>
                </a:lnTo>
                <a:cubicBezTo>
                  <a:pt x="5781" y="80"/>
                  <a:pt x="5763" y="63"/>
                  <a:pt x="5763" y="40"/>
                </a:cubicBezTo>
                <a:cubicBezTo>
                  <a:pt x="5763" y="18"/>
                  <a:pt x="5781" y="0"/>
                  <a:pt x="5803" y="0"/>
                </a:cubicBezTo>
                <a:close/>
                <a:moveTo>
                  <a:pt x="5963" y="0"/>
                </a:moveTo>
                <a:lnTo>
                  <a:pt x="5963" y="0"/>
                </a:lnTo>
                <a:cubicBezTo>
                  <a:pt x="5986" y="0"/>
                  <a:pt x="6003" y="18"/>
                  <a:pt x="6003" y="40"/>
                </a:cubicBezTo>
                <a:cubicBezTo>
                  <a:pt x="6003" y="63"/>
                  <a:pt x="5986" y="80"/>
                  <a:pt x="5963" y="80"/>
                </a:cubicBezTo>
                <a:lnTo>
                  <a:pt x="5963" y="80"/>
                </a:lnTo>
                <a:cubicBezTo>
                  <a:pt x="5941" y="80"/>
                  <a:pt x="5923" y="63"/>
                  <a:pt x="5923" y="40"/>
                </a:cubicBezTo>
                <a:cubicBezTo>
                  <a:pt x="5923" y="18"/>
                  <a:pt x="5941" y="0"/>
                  <a:pt x="5963" y="0"/>
                </a:cubicBezTo>
                <a:close/>
                <a:moveTo>
                  <a:pt x="6123" y="0"/>
                </a:moveTo>
                <a:lnTo>
                  <a:pt x="6124" y="0"/>
                </a:lnTo>
                <a:cubicBezTo>
                  <a:pt x="6146" y="0"/>
                  <a:pt x="6164" y="18"/>
                  <a:pt x="6164" y="40"/>
                </a:cubicBezTo>
                <a:cubicBezTo>
                  <a:pt x="6164" y="63"/>
                  <a:pt x="6146" y="80"/>
                  <a:pt x="6124" y="80"/>
                </a:cubicBezTo>
                <a:lnTo>
                  <a:pt x="6123" y="80"/>
                </a:lnTo>
                <a:cubicBezTo>
                  <a:pt x="6101" y="80"/>
                  <a:pt x="6083" y="63"/>
                  <a:pt x="6083" y="40"/>
                </a:cubicBezTo>
                <a:cubicBezTo>
                  <a:pt x="6083" y="18"/>
                  <a:pt x="6101" y="0"/>
                  <a:pt x="6123" y="0"/>
                </a:cubicBezTo>
                <a:close/>
                <a:moveTo>
                  <a:pt x="6284" y="0"/>
                </a:moveTo>
                <a:lnTo>
                  <a:pt x="6284" y="0"/>
                </a:lnTo>
                <a:cubicBezTo>
                  <a:pt x="6306" y="0"/>
                  <a:pt x="6324" y="18"/>
                  <a:pt x="6324" y="40"/>
                </a:cubicBezTo>
                <a:cubicBezTo>
                  <a:pt x="6324" y="63"/>
                  <a:pt x="6306" y="80"/>
                  <a:pt x="6284" y="80"/>
                </a:cubicBezTo>
                <a:lnTo>
                  <a:pt x="6284" y="80"/>
                </a:lnTo>
                <a:cubicBezTo>
                  <a:pt x="6261" y="80"/>
                  <a:pt x="6244" y="63"/>
                  <a:pt x="6244" y="40"/>
                </a:cubicBezTo>
                <a:cubicBezTo>
                  <a:pt x="6244" y="18"/>
                  <a:pt x="6261" y="0"/>
                  <a:pt x="6284" y="0"/>
                </a:cubicBezTo>
                <a:close/>
                <a:moveTo>
                  <a:pt x="6444" y="0"/>
                </a:moveTo>
                <a:lnTo>
                  <a:pt x="6444" y="0"/>
                </a:lnTo>
                <a:cubicBezTo>
                  <a:pt x="6466" y="0"/>
                  <a:pt x="6484" y="18"/>
                  <a:pt x="6484" y="40"/>
                </a:cubicBezTo>
                <a:cubicBezTo>
                  <a:pt x="6484" y="63"/>
                  <a:pt x="6466" y="80"/>
                  <a:pt x="6444" y="80"/>
                </a:cubicBezTo>
                <a:lnTo>
                  <a:pt x="6444" y="80"/>
                </a:lnTo>
                <a:cubicBezTo>
                  <a:pt x="6422" y="80"/>
                  <a:pt x="6404" y="63"/>
                  <a:pt x="6404" y="40"/>
                </a:cubicBezTo>
                <a:cubicBezTo>
                  <a:pt x="6404" y="18"/>
                  <a:pt x="6422" y="0"/>
                  <a:pt x="6444" y="0"/>
                </a:cubicBezTo>
                <a:close/>
                <a:moveTo>
                  <a:pt x="6604" y="0"/>
                </a:moveTo>
                <a:lnTo>
                  <a:pt x="6604" y="0"/>
                </a:lnTo>
                <a:cubicBezTo>
                  <a:pt x="6626" y="0"/>
                  <a:pt x="6644" y="18"/>
                  <a:pt x="6644" y="40"/>
                </a:cubicBezTo>
                <a:cubicBezTo>
                  <a:pt x="6644" y="63"/>
                  <a:pt x="6626" y="80"/>
                  <a:pt x="6604" y="80"/>
                </a:cubicBezTo>
                <a:lnTo>
                  <a:pt x="6604" y="80"/>
                </a:lnTo>
                <a:cubicBezTo>
                  <a:pt x="6582" y="80"/>
                  <a:pt x="6564" y="63"/>
                  <a:pt x="6564" y="40"/>
                </a:cubicBezTo>
                <a:cubicBezTo>
                  <a:pt x="6564" y="18"/>
                  <a:pt x="6582" y="0"/>
                  <a:pt x="6604" y="0"/>
                </a:cubicBezTo>
                <a:close/>
                <a:moveTo>
                  <a:pt x="6764" y="0"/>
                </a:moveTo>
                <a:lnTo>
                  <a:pt x="6764" y="0"/>
                </a:lnTo>
                <a:cubicBezTo>
                  <a:pt x="6786" y="0"/>
                  <a:pt x="6804" y="18"/>
                  <a:pt x="6804" y="40"/>
                </a:cubicBezTo>
                <a:cubicBezTo>
                  <a:pt x="6804" y="63"/>
                  <a:pt x="6786" y="80"/>
                  <a:pt x="6764" y="80"/>
                </a:cubicBezTo>
                <a:lnTo>
                  <a:pt x="6764" y="80"/>
                </a:lnTo>
                <a:cubicBezTo>
                  <a:pt x="6742" y="80"/>
                  <a:pt x="6724" y="63"/>
                  <a:pt x="6724" y="40"/>
                </a:cubicBezTo>
                <a:cubicBezTo>
                  <a:pt x="6724" y="18"/>
                  <a:pt x="6742" y="0"/>
                  <a:pt x="6764" y="0"/>
                </a:cubicBezTo>
                <a:close/>
                <a:moveTo>
                  <a:pt x="6924" y="0"/>
                </a:moveTo>
                <a:lnTo>
                  <a:pt x="6924" y="0"/>
                </a:lnTo>
                <a:cubicBezTo>
                  <a:pt x="6946" y="0"/>
                  <a:pt x="6964" y="18"/>
                  <a:pt x="6964" y="40"/>
                </a:cubicBezTo>
                <a:cubicBezTo>
                  <a:pt x="6964" y="63"/>
                  <a:pt x="6946" y="80"/>
                  <a:pt x="6924" y="80"/>
                </a:cubicBezTo>
                <a:lnTo>
                  <a:pt x="6924" y="80"/>
                </a:lnTo>
                <a:cubicBezTo>
                  <a:pt x="6902" y="80"/>
                  <a:pt x="6884" y="63"/>
                  <a:pt x="6884" y="40"/>
                </a:cubicBezTo>
                <a:cubicBezTo>
                  <a:pt x="6884" y="18"/>
                  <a:pt x="6902" y="0"/>
                  <a:pt x="6924" y="0"/>
                </a:cubicBezTo>
                <a:close/>
                <a:moveTo>
                  <a:pt x="7084" y="0"/>
                </a:moveTo>
                <a:lnTo>
                  <a:pt x="7084" y="0"/>
                </a:lnTo>
                <a:cubicBezTo>
                  <a:pt x="7106" y="0"/>
                  <a:pt x="7124" y="18"/>
                  <a:pt x="7124" y="40"/>
                </a:cubicBezTo>
                <a:cubicBezTo>
                  <a:pt x="7124" y="63"/>
                  <a:pt x="7106" y="80"/>
                  <a:pt x="7084" y="80"/>
                </a:cubicBezTo>
                <a:lnTo>
                  <a:pt x="7084" y="80"/>
                </a:lnTo>
                <a:cubicBezTo>
                  <a:pt x="7062" y="80"/>
                  <a:pt x="7044" y="63"/>
                  <a:pt x="7044" y="40"/>
                </a:cubicBezTo>
                <a:cubicBezTo>
                  <a:pt x="7044" y="18"/>
                  <a:pt x="7062" y="0"/>
                  <a:pt x="7084" y="0"/>
                </a:cubicBezTo>
                <a:close/>
                <a:moveTo>
                  <a:pt x="7244" y="0"/>
                </a:moveTo>
                <a:lnTo>
                  <a:pt x="7244" y="0"/>
                </a:lnTo>
                <a:cubicBezTo>
                  <a:pt x="7266" y="0"/>
                  <a:pt x="7284" y="18"/>
                  <a:pt x="7284" y="40"/>
                </a:cubicBezTo>
                <a:cubicBezTo>
                  <a:pt x="7284" y="63"/>
                  <a:pt x="7266" y="80"/>
                  <a:pt x="7244" y="80"/>
                </a:cubicBezTo>
                <a:lnTo>
                  <a:pt x="7244" y="80"/>
                </a:lnTo>
                <a:cubicBezTo>
                  <a:pt x="7222" y="80"/>
                  <a:pt x="7204" y="63"/>
                  <a:pt x="7204" y="40"/>
                </a:cubicBezTo>
                <a:cubicBezTo>
                  <a:pt x="7204" y="18"/>
                  <a:pt x="7222" y="0"/>
                  <a:pt x="7244" y="0"/>
                </a:cubicBezTo>
                <a:close/>
                <a:moveTo>
                  <a:pt x="7404" y="0"/>
                </a:moveTo>
                <a:lnTo>
                  <a:pt x="7404" y="0"/>
                </a:lnTo>
                <a:cubicBezTo>
                  <a:pt x="7426" y="0"/>
                  <a:pt x="7444" y="18"/>
                  <a:pt x="7444" y="40"/>
                </a:cubicBezTo>
                <a:cubicBezTo>
                  <a:pt x="7444" y="63"/>
                  <a:pt x="7426" y="80"/>
                  <a:pt x="7404" y="80"/>
                </a:cubicBezTo>
                <a:lnTo>
                  <a:pt x="7404" y="80"/>
                </a:lnTo>
                <a:cubicBezTo>
                  <a:pt x="7382" y="80"/>
                  <a:pt x="7364" y="63"/>
                  <a:pt x="7364" y="40"/>
                </a:cubicBezTo>
                <a:cubicBezTo>
                  <a:pt x="7364" y="18"/>
                  <a:pt x="7382" y="0"/>
                  <a:pt x="7404" y="0"/>
                </a:cubicBezTo>
                <a:close/>
                <a:moveTo>
                  <a:pt x="7564" y="0"/>
                </a:moveTo>
                <a:lnTo>
                  <a:pt x="7564" y="0"/>
                </a:lnTo>
                <a:cubicBezTo>
                  <a:pt x="7586" y="0"/>
                  <a:pt x="7604" y="18"/>
                  <a:pt x="7604" y="40"/>
                </a:cubicBezTo>
                <a:cubicBezTo>
                  <a:pt x="7604" y="63"/>
                  <a:pt x="7586" y="80"/>
                  <a:pt x="7564" y="80"/>
                </a:cubicBezTo>
                <a:lnTo>
                  <a:pt x="7564" y="80"/>
                </a:lnTo>
                <a:cubicBezTo>
                  <a:pt x="7542" y="80"/>
                  <a:pt x="7524" y="63"/>
                  <a:pt x="7524" y="40"/>
                </a:cubicBezTo>
                <a:cubicBezTo>
                  <a:pt x="7524" y="18"/>
                  <a:pt x="7542" y="0"/>
                  <a:pt x="7564" y="0"/>
                </a:cubicBezTo>
                <a:close/>
                <a:moveTo>
                  <a:pt x="7724" y="0"/>
                </a:moveTo>
                <a:lnTo>
                  <a:pt x="7724" y="0"/>
                </a:lnTo>
                <a:cubicBezTo>
                  <a:pt x="7746" y="0"/>
                  <a:pt x="7764" y="18"/>
                  <a:pt x="7764" y="40"/>
                </a:cubicBezTo>
                <a:cubicBezTo>
                  <a:pt x="7764" y="63"/>
                  <a:pt x="7746" y="80"/>
                  <a:pt x="7724" y="80"/>
                </a:cubicBezTo>
                <a:lnTo>
                  <a:pt x="7724" y="80"/>
                </a:lnTo>
                <a:cubicBezTo>
                  <a:pt x="7702" y="80"/>
                  <a:pt x="7684" y="63"/>
                  <a:pt x="7684" y="40"/>
                </a:cubicBezTo>
                <a:cubicBezTo>
                  <a:pt x="7684" y="18"/>
                  <a:pt x="7702" y="0"/>
                  <a:pt x="7724" y="0"/>
                </a:cubicBezTo>
                <a:close/>
                <a:moveTo>
                  <a:pt x="7884" y="0"/>
                </a:moveTo>
                <a:lnTo>
                  <a:pt x="7884" y="0"/>
                </a:lnTo>
                <a:cubicBezTo>
                  <a:pt x="7907" y="0"/>
                  <a:pt x="7924" y="18"/>
                  <a:pt x="7924" y="40"/>
                </a:cubicBezTo>
                <a:cubicBezTo>
                  <a:pt x="7924" y="63"/>
                  <a:pt x="7907" y="80"/>
                  <a:pt x="7884" y="80"/>
                </a:cubicBezTo>
                <a:lnTo>
                  <a:pt x="7884" y="80"/>
                </a:lnTo>
                <a:cubicBezTo>
                  <a:pt x="7862" y="80"/>
                  <a:pt x="7844" y="63"/>
                  <a:pt x="7844" y="40"/>
                </a:cubicBezTo>
                <a:cubicBezTo>
                  <a:pt x="7844" y="18"/>
                  <a:pt x="7862" y="0"/>
                  <a:pt x="7884" y="0"/>
                </a:cubicBezTo>
                <a:close/>
                <a:moveTo>
                  <a:pt x="8044" y="0"/>
                </a:moveTo>
                <a:lnTo>
                  <a:pt x="8045" y="0"/>
                </a:lnTo>
                <a:cubicBezTo>
                  <a:pt x="8067" y="0"/>
                  <a:pt x="8085" y="18"/>
                  <a:pt x="8085" y="40"/>
                </a:cubicBezTo>
                <a:cubicBezTo>
                  <a:pt x="8085" y="63"/>
                  <a:pt x="8067" y="80"/>
                  <a:pt x="8045" y="80"/>
                </a:cubicBezTo>
                <a:lnTo>
                  <a:pt x="8044" y="80"/>
                </a:lnTo>
                <a:cubicBezTo>
                  <a:pt x="8022" y="80"/>
                  <a:pt x="8004" y="63"/>
                  <a:pt x="8004" y="40"/>
                </a:cubicBezTo>
                <a:cubicBezTo>
                  <a:pt x="8004" y="18"/>
                  <a:pt x="8022" y="0"/>
                  <a:pt x="8044" y="0"/>
                </a:cubicBezTo>
                <a:close/>
                <a:moveTo>
                  <a:pt x="8205" y="0"/>
                </a:moveTo>
                <a:lnTo>
                  <a:pt x="8205" y="0"/>
                </a:lnTo>
                <a:cubicBezTo>
                  <a:pt x="8227" y="0"/>
                  <a:pt x="8245" y="18"/>
                  <a:pt x="8245" y="40"/>
                </a:cubicBezTo>
                <a:cubicBezTo>
                  <a:pt x="8245" y="63"/>
                  <a:pt x="8227" y="80"/>
                  <a:pt x="8205" y="80"/>
                </a:cubicBezTo>
                <a:lnTo>
                  <a:pt x="8205" y="80"/>
                </a:lnTo>
                <a:cubicBezTo>
                  <a:pt x="8182" y="80"/>
                  <a:pt x="8165" y="63"/>
                  <a:pt x="8165" y="40"/>
                </a:cubicBezTo>
                <a:cubicBezTo>
                  <a:pt x="8165" y="18"/>
                  <a:pt x="8182" y="0"/>
                  <a:pt x="8205" y="0"/>
                </a:cubicBezTo>
                <a:close/>
                <a:moveTo>
                  <a:pt x="8365" y="0"/>
                </a:moveTo>
                <a:lnTo>
                  <a:pt x="8365" y="0"/>
                </a:lnTo>
                <a:cubicBezTo>
                  <a:pt x="8387" y="0"/>
                  <a:pt x="8405" y="18"/>
                  <a:pt x="8405" y="40"/>
                </a:cubicBezTo>
                <a:cubicBezTo>
                  <a:pt x="8405" y="63"/>
                  <a:pt x="8387" y="80"/>
                  <a:pt x="8365" y="80"/>
                </a:cubicBezTo>
                <a:lnTo>
                  <a:pt x="8365" y="80"/>
                </a:lnTo>
                <a:cubicBezTo>
                  <a:pt x="8343" y="80"/>
                  <a:pt x="8325" y="63"/>
                  <a:pt x="8325" y="40"/>
                </a:cubicBezTo>
                <a:cubicBezTo>
                  <a:pt x="8325" y="18"/>
                  <a:pt x="8343" y="0"/>
                  <a:pt x="8365" y="0"/>
                </a:cubicBezTo>
                <a:close/>
                <a:moveTo>
                  <a:pt x="8525" y="0"/>
                </a:moveTo>
                <a:lnTo>
                  <a:pt x="8525" y="0"/>
                </a:lnTo>
                <a:cubicBezTo>
                  <a:pt x="8547" y="0"/>
                  <a:pt x="8565" y="18"/>
                  <a:pt x="8565" y="40"/>
                </a:cubicBezTo>
                <a:cubicBezTo>
                  <a:pt x="8565" y="63"/>
                  <a:pt x="8547" y="80"/>
                  <a:pt x="8525" y="80"/>
                </a:cubicBezTo>
                <a:lnTo>
                  <a:pt x="8525" y="80"/>
                </a:lnTo>
                <a:cubicBezTo>
                  <a:pt x="8503" y="80"/>
                  <a:pt x="8485" y="63"/>
                  <a:pt x="8485" y="40"/>
                </a:cubicBezTo>
                <a:cubicBezTo>
                  <a:pt x="8485" y="18"/>
                  <a:pt x="8503" y="0"/>
                  <a:pt x="8525" y="0"/>
                </a:cubicBezTo>
                <a:close/>
                <a:moveTo>
                  <a:pt x="8685" y="0"/>
                </a:moveTo>
                <a:lnTo>
                  <a:pt x="8685" y="0"/>
                </a:lnTo>
                <a:cubicBezTo>
                  <a:pt x="8707" y="0"/>
                  <a:pt x="8725" y="18"/>
                  <a:pt x="8725" y="40"/>
                </a:cubicBezTo>
                <a:cubicBezTo>
                  <a:pt x="8725" y="63"/>
                  <a:pt x="8707" y="80"/>
                  <a:pt x="8685" y="80"/>
                </a:cubicBezTo>
                <a:lnTo>
                  <a:pt x="8685" y="80"/>
                </a:lnTo>
                <a:cubicBezTo>
                  <a:pt x="8663" y="80"/>
                  <a:pt x="8645" y="63"/>
                  <a:pt x="8645" y="40"/>
                </a:cubicBezTo>
                <a:cubicBezTo>
                  <a:pt x="8645" y="18"/>
                  <a:pt x="8663" y="0"/>
                  <a:pt x="8685" y="0"/>
                </a:cubicBezTo>
                <a:close/>
                <a:moveTo>
                  <a:pt x="8845" y="0"/>
                </a:moveTo>
                <a:lnTo>
                  <a:pt x="8845" y="0"/>
                </a:lnTo>
                <a:cubicBezTo>
                  <a:pt x="8867" y="0"/>
                  <a:pt x="8885" y="18"/>
                  <a:pt x="8885" y="40"/>
                </a:cubicBezTo>
                <a:cubicBezTo>
                  <a:pt x="8885" y="63"/>
                  <a:pt x="8867" y="80"/>
                  <a:pt x="8845" y="80"/>
                </a:cubicBezTo>
                <a:lnTo>
                  <a:pt x="8845" y="80"/>
                </a:lnTo>
                <a:cubicBezTo>
                  <a:pt x="8823" y="80"/>
                  <a:pt x="8805" y="63"/>
                  <a:pt x="8805" y="40"/>
                </a:cubicBezTo>
                <a:cubicBezTo>
                  <a:pt x="8805" y="18"/>
                  <a:pt x="8823" y="0"/>
                  <a:pt x="8845" y="0"/>
                </a:cubicBezTo>
                <a:close/>
                <a:moveTo>
                  <a:pt x="9005" y="0"/>
                </a:moveTo>
                <a:lnTo>
                  <a:pt x="9005" y="0"/>
                </a:lnTo>
                <a:cubicBezTo>
                  <a:pt x="9027" y="0"/>
                  <a:pt x="9045" y="18"/>
                  <a:pt x="9045" y="40"/>
                </a:cubicBezTo>
                <a:cubicBezTo>
                  <a:pt x="9045" y="63"/>
                  <a:pt x="9027" y="80"/>
                  <a:pt x="9005" y="80"/>
                </a:cubicBezTo>
                <a:lnTo>
                  <a:pt x="9005" y="80"/>
                </a:lnTo>
                <a:cubicBezTo>
                  <a:pt x="8983" y="80"/>
                  <a:pt x="8965" y="63"/>
                  <a:pt x="8965" y="40"/>
                </a:cubicBezTo>
                <a:cubicBezTo>
                  <a:pt x="8965" y="18"/>
                  <a:pt x="8983" y="0"/>
                  <a:pt x="9005" y="0"/>
                </a:cubicBezTo>
                <a:close/>
                <a:moveTo>
                  <a:pt x="9165" y="0"/>
                </a:moveTo>
                <a:lnTo>
                  <a:pt x="9165" y="0"/>
                </a:lnTo>
                <a:cubicBezTo>
                  <a:pt x="9187" y="0"/>
                  <a:pt x="9205" y="18"/>
                  <a:pt x="9205" y="40"/>
                </a:cubicBezTo>
                <a:cubicBezTo>
                  <a:pt x="9205" y="63"/>
                  <a:pt x="9187" y="80"/>
                  <a:pt x="9165" y="80"/>
                </a:cubicBezTo>
                <a:lnTo>
                  <a:pt x="9165" y="80"/>
                </a:lnTo>
                <a:cubicBezTo>
                  <a:pt x="9143" y="80"/>
                  <a:pt x="9125" y="63"/>
                  <a:pt x="9125" y="40"/>
                </a:cubicBezTo>
                <a:cubicBezTo>
                  <a:pt x="9125" y="18"/>
                  <a:pt x="9143" y="0"/>
                  <a:pt x="9165" y="0"/>
                </a:cubicBezTo>
                <a:close/>
                <a:moveTo>
                  <a:pt x="9325" y="0"/>
                </a:moveTo>
                <a:lnTo>
                  <a:pt x="9325" y="0"/>
                </a:lnTo>
                <a:cubicBezTo>
                  <a:pt x="9347" y="0"/>
                  <a:pt x="9365" y="18"/>
                  <a:pt x="9365" y="40"/>
                </a:cubicBezTo>
                <a:cubicBezTo>
                  <a:pt x="9365" y="63"/>
                  <a:pt x="9347" y="80"/>
                  <a:pt x="9325" y="80"/>
                </a:cubicBezTo>
                <a:lnTo>
                  <a:pt x="9325" y="80"/>
                </a:lnTo>
                <a:cubicBezTo>
                  <a:pt x="9303" y="80"/>
                  <a:pt x="9285" y="63"/>
                  <a:pt x="9285" y="40"/>
                </a:cubicBezTo>
                <a:cubicBezTo>
                  <a:pt x="9285" y="18"/>
                  <a:pt x="9303" y="0"/>
                  <a:pt x="9325" y="0"/>
                </a:cubicBezTo>
                <a:close/>
                <a:moveTo>
                  <a:pt x="9485" y="0"/>
                </a:moveTo>
                <a:lnTo>
                  <a:pt x="9485" y="0"/>
                </a:lnTo>
                <a:cubicBezTo>
                  <a:pt x="9507" y="0"/>
                  <a:pt x="9525" y="18"/>
                  <a:pt x="9525" y="40"/>
                </a:cubicBezTo>
                <a:cubicBezTo>
                  <a:pt x="9525" y="63"/>
                  <a:pt x="9507" y="80"/>
                  <a:pt x="9485" y="80"/>
                </a:cubicBezTo>
                <a:lnTo>
                  <a:pt x="9485" y="80"/>
                </a:lnTo>
                <a:cubicBezTo>
                  <a:pt x="9463" y="80"/>
                  <a:pt x="9445" y="63"/>
                  <a:pt x="9445" y="40"/>
                </a:cubicBezTo>
                <a:cubicBezTo>
                  <a:pt x="9445" y="18"/>
                  <a:pt x="9463" y="0"/>
                  <a:pt x="9485" y="0"/>
                </a:cubicBezTo>
                <a:close/>
                <a:moveTo>
                  <a:pt x="9645" y="0"/>
                </a:moveTo>
                <a:lnTo>
                  <a:pt x="9645" y="0"/>
                </a:lnTo>
                <a:cubicBezTo>
                  <a:pt x="9667" y="0"/>
                  <a:pt x="9685" y="18"/>
                  <a:pt x="9685" y="40"/>
                </a:cubicBezTo>
                <a:cubicBezTo>
                  <a:pt x="9685" y="63"/>
                  <a:pt x="9667" y="80"/>
                  <a:pt x="9645" y="80"/>
                </a:cubicBezTo>
                <a:lnTo>
                  <a:pt x="9645" y="80"/>
                </a:lnTo>
                <a:cubicBezTo>
                  <a:pt x="9623" y="80"/>
                  <a:pt x="9605" y="63"/>
                  <a:pt x="9605" y="40"/>
                </a:cubicBezTo>
                <a:cubicBezTo>
                  <a:pt x="9605" y="18"/>
                  <a:pt x="9623" y="0"/>
                  <a:pt x="9645" y="0"/>
                </a:cubicBezTo>
                <a:close/>
                <a:moveTo>
                  <a:pt x="9805" y="0"/>
                </a:moveTo>
                <a:lnTo>
                  <a:pt x="9805" y="0"/>
                </a:lnTo>
                <a:cubicBezTo>
                  <a:pt x="9827" y="0"/>
                  <a:pt x="9845" y="18"/>
                  <a:pt x="9845" y="40"/>
                </a:cubicBezTo>
                <a:cubicBezTo>
                  <a:pt x="9845" y="63"/>
                  <a:pt x="9827" y="80"/>
                  <a:pt x="9805" y="80"/>
                </a:cubicBezTo>
                <a:lnTo>
                  <a:pt x="9805" y="80"/>
                </a:lnTo>
                <a:cubicBezTo>
                  <a:pt x="9783" y="80"/>
                  <a:pt x="9765" y="63"/>
                  <a:pt x="9765" y="40"/>
                </a:cubicBezTo>
                <a:cubicBezTo>
                  <a:pt x="9765" y="18"/>
                  <a:pt x="9783" y="0"/>
                  <a:pt x="9805" y="0"/>
                </a:cubicBezTo>
                <a:close/>
                <a:moveTo>
                  <a:pt x="9965" y="0"/>
                </a:moveTo>
                <a:lnTo>
                  <a:pt x="9965" y="0"/>
                </a:lnTo>
                <a:cubicBezTo>
                  <a:pt x="9988" y="0"/>
                  <a:pt x="10005" y="18"/>
                  <a:pt x="10005" y="40"/>
                </a:cubicBezTo>
                <a:cubicBezTo>
                  <a:pt x="10005" y="63"/>
                  <a:pt x="9988" y="80"/>
                  <a:pt x="9965" y="80"/>
                </a:cubicBezTo>
                <a:lnTo>
                  <a:pt x="9965" y="80"/>
                </a:lnTo>
                <a:cubicBezTo>
                  <a:pt x="9943" y="80"/>
                  <a:pt x="9925" y="63"/>
                  <a:pt x="9925" y="40"/>
                </a:cubicBezTo>
                <a:cubicBezTo>
                  <a:pt x="9925" y="18"/>
                  <a:pt x="9943" y="0"/>
                  <a:pt x="9965" y="0"/>
                </a:cubicBezTo>
                <a:close/>
                <a:moveTo>
                  <a:pt x="10125" y="0"/>
                </a:moveTo>
                <a:lnTo>
                  <a:pt x="10126" y="0"/>
                </a:lnTo>
                <a:cubicBezTo>
                  <a:pt x="10148" y="0"/>
                  <a:pt x="10166" y="18"/>
                  <a:pt x="10166" y="40"/>
                </a:cubicBezTo>
                <a:cubicBezTo>
                  <a:pt x="10166" y="63"/>
                  <a:pt x="10148" y="80"/>
                  <a:pt x="10126" y="80"/>
                </a:cubicBezTo>
                <a:lnTo>
                  <a:pt x="10125" y="80"/>
                </a:lnTo>
                <a:cubicBezTo>
                  <a:pt x="10103" y="80"/>
                  <a:pt x="10085" y="63"/>
                  <a:pt x="10085" y="40"/>
                </a:cubicBezTo>
                <a:cubicBezTo>
                  <a:pt x="10085" y="18"/>
                  <a:pt x="10103" y="0"/>
                  <a:pt x="10125" y="0"/>
                </a:cubicBezTo>
                <a:close/>
                <a:moveTo>
                  <a:pt x="10286" y="0"/>
                </a:moveTo>
                <a:lnTo>
                  <a:pt x="10286" y="0"/>
                </a:lnTo>
                <a:cubicBezTo>
                  <a:pt x="10308" y="0"/>
                  <a:pt x="10326" y="18"/>
                  <a:pt x="10326" y="40"/>
                </a:cubicBezTo>
                <a:cubicBezTo>
                  <a:pt x="10326" y="63"/>
                  <a:pt x="10308" y="80"/>
                  <a:pt x="10286" y="80"/>
                </a:cubicBezTo>
                <a:lnTo>
                  <a:pt x="10286" y="80"/>
                </a:lnTo>
                <a:cubicBezTo>
                  <a:pt x="10263" y="80"/>
                  <a:pt x="10246" y="63"/>
                  <a:pt x="10246" y="40"/>
                </a:cubicBezTo>
                <a:cubicBezTo>
                  <a:pt x="10246" y="18"/>
                  <a:pt x="10263" y="0"/>
                  <a:pt x="10286" y="0"/>
                </a:cubicBezTo>
                <a:close/>
                <a:moveTo>
                  <a:pt x="10446" y="0"/>
                </a:moveTo>
                <a:lnTo>
                  <a:pt x="10446" y="0"/>
                </a:lnTo>
                <a:cubicBezTo>
                  <a:pt x="10468" y="0"/>
                  <a:pt x="10486" y="18"/>
                  <a:pt x="10486" y="40"/>
                </a:cubicBezTo>
                <a:cubicBezTo>
                  <a:pt x="10486" y="63"/>
                  <a:pt x="10468" y="80"/>
                  <a:pt x="10446" y="80"/>
                </a:cubicBezTo>
                <a:lnTo>
                  <a:pt x="10446" y="80"/>
                </a:lnTo>
                <a:cubicBezTo>
                  <a:pt x="10424" y="80"/>
                  <a:pt x="10406" y="63"/>
                  <a:pt x="10406" y="40"/>
                </a:cubicBezTo>
                <a:cubicBezTo>
                  <a:pt x="10406" y="18"/>
                  <a:pt x="10424" y="0"/>
                  <a:pt x="10446" y="0"/>
                </a:cubicBezTo>
                <a:close/>
                <a:moveTo>
                  <a:pt x="10606" y="0"/>
                </a:moveTo>
                <a:lnTo>
                  <a:pt x="10606" y="0"/>
                </a:lnTo>
                <a:cubicBezTo>
                  <a:pt x="10628" y="0"/>
                  <a:pt x="10646" y="18"/>
                  <a:pt x="10646" y="40"/>
                </a:cubicBezTo>
                <a:cubicBezTo>
                  <a:pt x="10646" y="63"/>
                  <a:pt x="10628" y="80"/>
                  <a:pt x="10606" y="80"/>
                </a:cubicBezTo>
                <a:lnTo>
                  <a:pt x="10606" y="80"/>
                </a:lnTo>
                <a:cubicBezTo>
                  <a:pt x="10584" y="80"/>
                  <a:pt x="10566" y="63"/>
                  <a:pt x="10566" y="40"/>
                </a:cubicBezTo>
                <a:cubicBezTo>
                  <a:pt x="10566" y="18"/>
                  <a:pt x="10584" y="0"/>
                  <a:pt x="10606" y="0"/>
                </a:cubicBezTo>
                <a:close/>
                <a:moveTo>
                  <a:pt x="10766" y="0"/>
                </a:moveTo>
                <a:lnTo>
                  <a:pt x="10766" y="0"/>
                </a:lnTo>
                <a:cubicBezTo>
                  <a:pt x="10788" y="0"/>
                  <a:pt x="10806" y="18"/>
                  <a:pt x="10806" y="40"/>
                </a:cubicBezTo>
                <a:cubicBezTo>
                  <a:pt x="10806" y="63"/>
                  <a:pt x="10788" y="80"/>
                  <a:pt x="10766" y="80"/>
                </a:cubicBezTo>
                <a:lnTo>
                  <a:pt x="10766" y="80"/>
                </a:lnTo>
                <a:cubicBezTo>
                  <a:pt x="10744" y="80"/>
                  <a:pt x="10726" y="63"/>
                  <a:pt x="10726" y="40"/>
                </a:cubicBezTo>
                <a:cubicBezTo>
                  <a:pt x="10726" y="18"/>
                  <a:pt x="10744" y="0"/>
                  <a:pt x="10766" y="0"/>
                </a:cubicBezTo>
                <a:close/>
                <a:moveTo>
                  <a:pt x="10926" y="0"/>
                </a:moveTo>
                <a:lnTo>
                  <a:pt x="10926" y="0"/>
                </a:lnTo>
                <a:cubicBezTo>
                  <a:pt x="10948" y="0"/>
                  <a:pt x="10966" y="18"/>
                  <a:pt x="10966" y="40"/>
                </a:cubicBezTo>
                <a:cubicBezTo>
                  <a:pt x="10966" y="63"/>
                  <a:pt x="10948" y="80"/>
                  <a:pt x="10926" y="80"/>
                </a:cubicBezTo>
                <a:lnTo>
                  <a:pt x="10926" y="80"/>
                </a:lnTo>
                <a:cubicBezTo>
                  <a:pt x="10904" y="80"/>
                  <a:pt x="10886" y="63"/>
                  <a:pt x="10886" y="40"/>
                </a:cubicBezTo>
                <a:cubicBezTo>
                  <a:pt x="10886" y="18"/>
                  <a:pt x="10904" y="0"/>
                  <a:pt x="10926" y="0"/>
                </a:cubicBezTo>
                <a:close/>
                <a:moveTo>
                  <a:pt x="11086" y="0"/>
                </a:moveTo>
                <a:lnTo>
                  <a:pt x="11086" y="0"/>
                </a:lnTo>
                <a:cubicBezTo>
                  <a:pt x="11108" y="0"/>
                  <a:pt x="11126" y="18"/>
                  <a:pt x="11126" y="40"/>
                </a:cubicBezTo>
                <a:cubicBezTo>
                  <a:pt x="11126" y="63"/>
                  <a:pt x="11108" y="80"/>
                  <a:pt x="11086" y="80"/>
                </a:cubicBezTo>
                <a:lnTo>
                  <a:pt x="11086" y="80"/>
                </a:lnTo>
                <a:cubicBezTo>
                  <a:pt x="11064" y="80"/>
                  <a:pt x="11046" y="63"/>
                  <a:pt x="11046" y="40"/>
                </a:cubicBezTo>
                <a:cubicBezTo>
                  <a:pt x="11046" y="18"/>
                  <a:pt x="11064" y="0"/>
                  <a:pt x="11086" y="0"/>
                </a:cubicBezTo>
                <a:close/>
                <a:moveTo>
                  <a:pt x="11246" y="0"/>
                </a:moveTo>
                <a:lnTo>
                  <a:pt x="11246" y="0"/>
                </a:lnTo>
                <a:cubicBezTo>
                  <a:pt x="11268" y="0"/>
                  <a:pt x="11286" y="18"/>
                  <a:pt x="11286" y="40"/>
                </a:cubicBezTo>
                <a:cubicBezTo>
                  <a:pt x="11286" y="63"/>
                  <a:pt x="11268" y="80"/>
                  <a:pt x="11246" y="80"/>
                </a:cubicBezTo>
                <a:lnTo>
                  <a:pt x="11246" y="80"/>
                </a:lnTo>
                <a:cubicBezTo>
                  <a:pt x="11224" y="80"/>
                  <a:pt x="11206" y="63"/>
                  <a:pt x="11206" y="40"/>
                </a:cubicBezTo>
                <a:cubicBezTo>
                  <a:pt x="11206" y="18"/>
                  <a:pt x="11224" y="0"/>
                  <a:pt x="11246" y="0"/>
                </a:cubicBezTo>
                <a:close/>
                <a:moveTo>
                  <a:pt x="11406" y="0"/>
                </a:moveTo>
                <a:lnTo>
                  <a:pt x="11406" y="0"/>
                </a:lnTo>
                <a:cubicBezTo>
                  <a:pt x="11428" y="0"/>
                  <a:pt x="11446" y="18"/>
                  <a:pt x="11446" y="40"/>
                </a:cubicBezTo>
                <a:cubicBezTo>
                  <a:pt x="11446" y="63"/>
                  <a:pt x="11428" y="80"/>
                  <a:pt x="11406" y="80"/>
                </a:cubicBezTo>
                <a:lnTo>
                  <a:pt x="11406" y="80"/>
                </a:lnTo>
                <a:cubicBezTo>
                  <a:pt x="11384" y="80"/>
                  <a:pt x="11366" y="63"/>
                  <a:pt x="11366" y="40"/>
                </a:cubicBezTo>
                <a:cubicBezTo>
                  <a:pt x="11366" y="18"/>
                  <a:pt x="11384" y="0"/>
                  <a:pt x="11406" y="0"/>
                </a:cubicBezTo>
                <a:close/>
                <a:moveTo>
                  <a:pt x="11566" y="0"/>
                </a:moveTo>
                <a:lnTo>
                  <a:pt x="11566" y="0"/>
                </a:lnTo>
                <a:cubicBezTo>
                  <a:pt x="11588" y="0"/>
                  <a:pt x="11606" y="18"/>
                  <a:pt x="11606" y="40"/>
                </a:cubicBezTo>
                <a:cubicBezTo>
                  <a:pt x="11606" y="63"/>
                  <a:pt x="11588" y="80"/>
                  <a:pt x="11566" y="80"/>
                </a:cubicBezTo>
                <a:lnTo>
                  <a:pt x="11566" y="80"/>
                </a:lnTo>
                <a:cubicBezTo>
                  <a:pt x="11544" y="80"/>
                  <a:pt x="11526" y="63"/>
                  <a:pt x="11526" y="40"/>
                </a:cubicBezTo>
                <a:cubicBezTo>
                  <a:pt x="11526" y="18"/>
                  <a:pt x="11544" y="0"/>
                  <a:pt x="11566" y="0"/>
                </a:cubicBezTo>
                <a:close/>
                <a:moveTo>
                  <a:pt x="11726" y="0"/>
                </a:moveTo>
                <a:lnTo>
                  <a:pt x="11726" y="0"/>
                </a:lnTo>
                <a:cubicBezTo>
                  <a:pt x="11748" y="0"/>
                  <a:pt x="11766" y="18"/>
                  <a:pt x="11766" y="40"/>
                </a:cubicBezTo>
                <a:cubicBezTo>
                  <a:pt x="11766" y="63"/>
                  <a:pt x="11748" y="80"/>
                  <a:pt x="11726" y="80"/>
                </a:cubicBezTo>
                <a:lnTo>
                  <a:pt x="11726" y="80"/>
                </a:lnTo>
                <a:cubicBezTo>
                  <a:pt x="11704" y="80"/>
                  <a:pt x="11686" y="63"/>
                  <a:pt x="11686" y="40"/>
                </a:cubicBezTo>
                <a:cubicBezTo>
                  <a:pt x="11686" y="18"/>
                  <a:pt x="11704" y="0"/>
                  <a:pt x="11726" y="0"/>
                </a:cubicBezTo>
                <a:close/>
                <a:moveTo>
                  <a:pt x="11886" y="0"/>
                </a:moveTo>
                <a:lnTo>
                  <a:pt x="11886" y="0"/>
                </a:lnTo>
                <a:cubicBezTo>
                  <a:pt x="11909" y="0"/>
                  <a:pt x="11926" y="18"/>
                  <a:pt x="11926" y="40"/>
                </a:cubicBezTo>
                <a:cubicBezTo>
                  <a:pt x="11926" y="63"/>
                  <a:pt x="11909" y="80"/>
                  <a:pt x="11886" y="80"/>
                </a:cubicBezTo>
                <a:lnTo>
                  <a:pt x="11886" y="80"/>
                </a:lnTo>
                <a:cubicBezTo>
                  <a:pt x="11864" y="80"/>
                  <a:pt x="11846" y="63"/>
                  <a:pt x="11846" y="40"/>
                </a:cubicBezTo>
                <a:cubicBezTo>
                  <a:pt x="11846" y="18"/>
                  <a:pt x="11864" y="0"/>
                  <a:pt x="11886" y="0"/>
                </a:cubicBezTo>
                <a:close/>
                <a:moveTo>
                  <a:pt x="12046" y="0"/>
                </a:moveTo>
                <a:lnTo>
                  <a:pt x="12047" y="0"/>
                </a:lnTo>
                <a:cubicBezTo>
                  <a:pt x="12069" y="0"/>
                  <a:pt x="12087" y="18"/>
                  <a:pt x="12087" y="40"/>
                </a:cubicBezTo>
                <a:cubicBezTo>
                  <a:pt x="12087" y="63"/>
                  <a:pt x="12069" y="80"/>
                  <a:pt x="12047" y="80"/>
                </a:cubicBezTo>
                <a:lnTo>
                  <a:pt x="12046" y="80"/>
                </a:lnTo>
                <a:cubicBezTo>
                  <a:pt x="12024" y="80"/>
                  <a:pt x="12006" y="63"/>
                  <a:pt x="12006" y="40"/>
                </a:cubicBezTo>
                <a:cubicBezTo>
                  <a:pt x="12006" y="18"/>
                  <a:pt x="12024" y="0"/>
                  <a:pt x="12046" y="0"/>
                </a:cubicBezTo>
                <a:close/>
                <a:moveTo>
                  <a:pt x="12207" y="0"/>
                </a:moveTo>
                <a:lnTo>
                  <a:pt x="12207" y="0"/>
                </a:lnTo>
                <a:cubicBezTo>
                  <a:pt x="12229" y="0"/>
                  <a:pt x="12247" y="18"/>
                  <a:pt x="12247" y="40"/>
                </a:cubicBezTo>
                <a:cubicBezTo>
                  <a:pt x="12247" y="63"/>
                  <a:pt x="12229" y="80"/>
                  <a:pt x="12207" y="80"/>
                </a:cubicBezTo>
                <a:lnTo>
                  <a:pt x="12207" y="80"/>
                </a:lnTo>
                <a:cubicBezTo>
                  <a:pt x="12184" y="80"/>
                  <a:pt x="12167" y="63"/>
                  <a:pt x="12167" y="40"/>
                </a:cubicBezTo>
                <a:cubicBezTo>
                  <a:pt x="12167" y="18"/>
                  <a:pt x="12184" y="0"/>
                  <a:pt x="12207" y="0"/>
                </a:cubicBezTo>
                <a:close/>
                <a:moveTo>
                  <a:pt x="12367" y="0"/>
                </a:moveTo>
                <a:lnTo>
                  <a:pt x="12367" y="0"/>
                </a:lnTo>
                <a:cubicBezTo>
                  <a:pt x="12389" y="0"/>
                  <a:pt x="12407" y="18"/>
                  <a:pt x="12407" y="40"/>
                </a:cubicBezTo>
                <a:cubicBezTo>
                  <a:pt x="12407" y="63"/>
                  <a:pt x="12389" y="80"/>
                  <a:pt x="12367" y="80"/>
                </a:cubicBezTo>
                <a:lnTo>
                  <a:pt x="12367" y="80"/>
                </a:lnTo>
                <a:cubicBezTo>
                  <a:pt x="12345" y="80"/>
                  <a:pt x="12327" y="63"/>
                  <a:pt x="12327" y="40"/>
                </a:cubicBezTo>
                <a:cubicBezTo>
                  <a:pt x="12327" y="18"/>
                  <a:pt x="12345" y="0"/>
                  <a:pt x="12367" y="0"/>
                </a:cubicBezTo>
                <a:close/>
                <a:moveTo>
                  <a:pt x="12527" y="0"/>
                </a:moveTo>
                <a:lnTo>
                  <a:pt x="12527" y="0"/>
                </a:lnTo>
                <a:cubicBezTo>
                  <a:pt x="12549" y="0"/>
                  <a:pt x="12567" y="18"/>
                  <a:pt x="12567" y="40"/>
                </a:cubicBezTo>
                <a:cubicBezTo>
                  <a:pt x="12567" y="63"/>
                  <a:pt x="12549" y="80"/>
                  <a:pt x="12527" y="80"/>
                </a:cubicBezTo>
                <a:lnTo>
                  <a:pt x="12527" y="80"/>
                </a:lnTo>
                <a:cubicBezTo>
                  <a:pt x="12505" y="80"/>
                  <a:pt x="12487" y="63"/>
                  <a:pt x="12487" y="40"/>
                </a:cubicBezTo>
                <a:cubicBezTo>
                  <a:pt x="12487" y="18"/>
                  <a:pt x="12505" y="0"/>
                  <a:pt x="12527" y="0"/>
                </a:cubicBezTo>
                <a:close/>
                <a:moveTo>
                  <a:pt x="12687" y="0"/>
                </a:moveTo>
                <a:lnTo>
                  <a:pt x="12687" y="0"/>
                </a:lnTo>
                <a:cubicBezTo>
                  <a:pt x="12709" y="0"/>
                  <a:pt x="12727" y="18"/>
                  <a:pt x="12727" y="40"/>
                </a:cubicBezTo>
                <a:cubicBezTo>
                  <a:pt x="12727" y="63"/>
                  <a:pt x="12709" y="80"/>
                  <a:pt x="12687" y="80"/>
                </a:cubicBezTo>
                <a:lnTo>
                  <a:pt x="12687" y="80"/>
                </a:lnTo>
                <a:cubicBezTo>
                  <a:pt x="12665" y="80"/>
                  <a:pt x="12647" y="63"/>
                  <a:pt x="12647" y="40"/>
                </a:cubicBezTo>
                <a:cubicBezTo>
                  <a:pt x="12647" y="18"/>
                  <a:pt x="12665" y="0"/>
                  <a:pt x="12687" y="0"/>
                </a:cubicBezTo>
                <a:close/>
                <a:moveTo>
                  <a:pt x="12847" y="0"/>
                </a:moveTo>
                <a:lnTo>
                  <a:pt x="12847" y="0"/>
                </a:lnTo>
                <a:cubicBezTo>
                  <a:pt x="12869" y="0"/>
                  <a:pt x="12887" y="18"/>
                  <a:pt x="12887" y="40"/>
                </a:cubicBezTo>
                <a:cubicBezTo>
                  <a:pt x="12887" y="63"/>
                  <a:pt x="12869" y="80"/>
                  <a:pt x="12847" y="80"/>
                </a:cubicBezTo>
                <a:lnTo>
                  <a:pt x="12847" y="80"/>
                </a:lnTo>
                <a:cubicBezTo>
                  <a:pt x="12825" y="80"/>
                  <a:pt x="12807" y="63"/>
                  <a:pt x="12807" y="40"/>
                </a:cubicBezTo>
                <a:cubicBezTo>
                  <a:pt x="12807" y="18"/>
                  <a:pt x="12825" y="0"/>
                  <a:pt x="12847" y="0"/>
                </a:cubicBezTo>
                <a:close/>
                <a:moveTo>
                  <a:pt x="13007" y="0"/>
                </a:moveTo>
                <a:lnTo>
                  <a:pt x="13007" y="0"/>
                </a:lnTo>
                <a:cubicBezTo>
                  <a:pt x="13029" y="0"/>
                  <a:pt x="13047" y="18"/>
                  <a:pt x="13047" y="40"/>
                </a:cubicBezTo>
                <a:cubicBezTo>
                  <a:pt x="13047" y="63"/>
                  <a:pt x="13029" y="80"/>
                  <a:pt x="13007" y="80"/>
                </a:cubicBezTo>
                <a:lnTo>
                  <a:pt x="13007" y="80"/>
                </a:lnTo>
                <a:cubicBezTo>
                  <a:pt x="12985" y="80"/>
                  <a:pt x="12967" y="63"/>
                  <a:pt x="12967" y="40"/>
                </a:cubicBezTo>
                <a:cubicBezTo>
                  <a:pt x="12967" y="18"/>
                  <a:pt x="12985" y="0"/>
                  <a:pt x="13007" y="0"/>
                </a:cubicBezTo>
                <a:close/>
                <a:moveTo>
                  <a:pt x="13167" y="0"/>
                </a:moveTo>
                <a:lnTo>
                  <a:pt x="13167" y="0"/>
                </a:lnTo>
                <a:cubicBezTo>
                  <a:pt x="13189" y="0"/>
                  <a:pt x="13207" y="18"/>
                  <a:pt x="13207" y="40"/>
                </a:cubicBezTo>
                <a:cubicBezTo>
                  <a:pt x="13207" y="63"/>
                  <a:pt x="13189" y="80"/>
                  <a:pt x="13167" y="80"/>
                </a:cubicBezTo>
                <a:lnTo>
                  <a:pt x="13167" y="80"/>
                </a:lnTo>
                <a:cubicBezTo>
                  <a:pt x="13145" y="80"/>
                  <a:pt x="13127" y="63"/>
                  <a:pt x="13127" y="40"/>
                </a:cubicBezTo>
                <a:cubicBezTo>
                  <a:pt x="13127" y="18"/>
                  <a:pt x="13145" y="0"/>
                  <a:pt x="13167" y="0"/>
                </a:cubicBezTo>
                <a:close/>
                <a:moveTo>
                  <a:pt x="13327" y="0"/>
                </a:moveTo>
                <a:lnTo>
                  <a:pt x="13327" y="0"/>
                </a:lnTo>
                <a:cubicBezTo>
                  <a:pt x="13349" y="0"/>
                  <a:pt x="13367" y="18"/>
                  <a:pt x="13367" y="40"/>
                </a:cubicBezTo>
                <a:cubicBezTo>
                  <a:pt x="13367" y="63"/>
                  <a:pt x="13349" y="80"/>
                  <a:pt x="13327" y="80"/>
                </a:cubicBezTo>
                <a:lnTo>
                  <a:pt x="13327" y="80"/>
                </a:lnTo>
                <a:cubicBezTo>
                  <a:pt x="13305" y="80"/>
                  <a:pt x="13287" y="63"/>
                  <a:pt x="13287" y="40"/>
                </a:cubicBezTo>
                <a:cubicBezTo>
                  <a:pt x="13287" y="18"/>
                  <a:pt x="13305" y="0"/>
                  <a:pt x="13327" y="0"/>
                </a:cubicBezTo>
                <a:close/>
                <a:moveTo>
                  <a:pt x="13487" y="0"/>
                </a:moveTo>
                <a:lnTo>
                  <a:pt x="13487" y="0"/>
                </a:lnTo>
                <a:cubicBezTo>
                  <a:pt x="13509" y="0"/>
                  <a:pt x="13527" y="18"/>
                  <a:pt x="13527" y="40"/>
                </a:cubicBezTo>
                <a:cubicBezTo>
                  <a:pt x="13527" y="63"/>
                  <a:pt x="13509" y="80"/>
                  <a:pt x="13487" y="80"/>
                </a:cubicBezTo>
                <a:lnTo>
                  <a:pt x="13487" y="80"/>
                </a:lnTo>
                <a:cubicBezTo>
                  <a:pt x="13465" y="80"/>
                  <a:pt x="13447" y="63"/>
                  <a:pt x="13447" y="40"/>
                </a:cubicBezTo>
                <a:cubicBezTo>
                  <a:pt x="13447" y="18"/>
                  <a:pt x="13465" y="0"/>
                  <a:pt x="13487" y="0"/>
                </a:cubicBezTo>
                <a:close/>
                <a:moveTo>
                  <a:pt x="13647" y="0"/>
                </a:moveTo>
                <a:lnTo>
                  <a:pt x="13647" y="0"/>
                </a:lnTo>
                <a:cubicBezTo>
                  <a:pt x="13669" y="0"/>
                  <a:pt x="13687" y="18"/>
                  <a:pt x="13687" y="40"/>
                </a:cubicBezTo>
                <a:cubicBezTo>
                  <a:pt x="13687" y="63"/>
                  <a:pt x="13669" y="80"/>
                  <a:pt x="13647" y="80"/>
                </a:cubicBezTo>
                <a:lnTo>
                  <a:pt x="13647" y="80"/>
                </a:lnTo>
                <a:cubicBezTo>
                  <a:pt x="13625" y="80"/>
                  <a:pt x="13607" y="63"/>
                  <a:pt x="13607" y="40"/>
                </a:cubicBezTo>
                <a:cubicBezTo>
                  <a:pt x="13607" y="18"/>
                  <a:pt x="13625" y="0"/>
                  <a:pt x="13647" y="0"/>
                </a:cubicBezTo>
                <a:close/>
                <a:moveTo>
                  <a:pt x="13807" y="0"/>
                </a:moveTo>
                <a:lnTo>
                  <a:pt x="13807" y="0"/>
                </a:lnTo>
                <a:cubicBezTo>
                  <a:pt x="13829" y="0"/>
                  <a:pt x="13847" y="18"/>
                  <a:pt x="13847" y="40"/>
                </a:cubicBezTo>
                <a:cubicBezTo>
                  <a:pt x="13847" y="63"/>
                  <a:pt x="13829" y="80"/>
                  <a:pt x="13807" y="80"/>
                </a:cubicBezTo>
                <a:lnTo>
                  <a:pt x="13807" y="80"/>
                </a:lnTo>
                <a:cubicBezTo>
                  <a:pt x="13785" y="80"/>
                  <a:pt x="13767" y="63"/>
                  <a:pt x="13767" y="40"/>
                </a:cubicBezTo>
                <a:cubicBezTo>
                  <a:pt x="13767" y="18"/>
                  <a:pt x="13785" y="0"/>
                  <a:pt x="13807" y="0"/>
                </a:cubicBezTo>
                <a:close/>
                <a:moveTo>
                  <a:pt x="13967" y="0"/>
                </a:moveTo>
                <a:lnTo>
                  <a:pt x="13967" y="0"/>
                </a:lnTo>
                <a:cubicBezTo>
                  <a:pt x="13990" y="0"/>
                  <a:pt x="14007" y="18"/>
                  <a:pt x="14007" y="40"/>
                </a:cubicBezTo>
                <a:cubicBezTo>
                  <a:pt x="14007" y="63"/>
                  <a:pt x="13990" y="80"/>
                  <a:pt x="13967" y="80"/>
                </a:cubicBezTo>
                <a:lnTo>
                  <a:pt x="13967" y="80"/>
                </a:lnTo>
                <a:cubicBezTo>
                  <a:pt x="13945" y="80"/>
                  <a:pt x="13927" y="63"/>
                  <a:pt x="13927" y="40"/>
                </a:cubicBezTo>
                <a:cubicBezTo>
                  <a:pt x="13927" y="18"/>
                  <a:pt x="13945" y="0"/>
                  <a:pt x="13967" y="0"/>
                </a:cubicBezTo>
                <a:close/>
                <a:moveTo>
                  <a:pt x="14127" y="0"/>
                </a:moveTo>
                <a:lnTo>
                  <a:pt x="14128" y="0"/>
                </a:lnTo>
                <a:cubicBezTo>
                  <a:pt x="14150" y="0"/>
                  <a:pt x="14168" y="18"/>
                  <a:pt x="14168" y="40"/>
                </a:cubicBezTo>
                <a:cubicBezTo>
                  <a:pt x="14168" y="63"/>
                  <a:pt x="14150" y="80"/>
                  <a:pt x="14128" y="80"/>
                </a:cubicBezTo>
                <a:lnTo>
                  <a:pt x="14127" y="80"/>
                </a:lnTo>
                <a:cubicBezTo>
                  <a:pt x="14105" y="80"/>
                  <a:pt x="14087" y="63"/>
                  <a:pt x="14087" y="40"/>
                </a:cubicBezTo>
                <a:cubicBezTo>
                  <a:pt x="14087" y="18"/>
                  <a:pt x="14105" y="0"/>
                  <a:pt x="14127" y="0"/>
                </a:cubicBezTo>
                <a:close/>
                <a:moveTo>
                  <a:pt x="14288" y="0"/>
                </a:moveTo>
                <a:lnTo>
                  <a:pt x="14288" y="0"/>
                </a:lnTo>
                <a:cubicBezTo>
                  <a:pt x="14310" y="0"/>
                  <a:pt x="14328" y="18"/>
                  <a:pt x="14328" y="40"/>
                </a:cubicBezTo>
                <a:cubicBezTo>
                  <a:pt x="14328" y="63"/>
                  <a:pt x="14310" y="80"/>
                  <a:pt x="14288" y="80"/>
                </a:cubicBezTo>
                <a:lnTo>
                  <a:pt x="14288" y="80"/>
                </a:lnTo>
                <a:cubicBezTo>
                  <a:pt x="14265" y="80"/>
                  <a:pt x="14248" y="63"/>
                  <a:pt x="14248" y="40"/>
                </a:cubicBezTo>
                <a:cubicBezTo>
                  <a:pt x="14248" y="18"/>
                  <a:pt x="14265" y="0"/>
                  <a:pt x="14288" y="0"/>
                </a:cubicBezTo>
                <a:close/>
                <a:moveTo>
                  <a:pt x="14448" y="0"/>
                </a:moveTo>
                <a:lnTo>
                  <a:pt x="14448" y="0"/>
                </a:lnTo>
                <a:cubicBezTo>
                  <a:pt x="14470" y="0"/>
                  <a:pt x="14488" y="18"/>
                  <a:pt x="14488" y="40"/>
                </a:cubicBezTo>
                <a:cubicBezTo>
                  <a:pt x="14488" y="63"/>
                  <a:pt x="14470" y="80"/>
                  <a:pt x="14448" y="80"/>
                </a:cubicBezTo>
                <a:lnTo>
                  <a:pt x="14448" y="80"/>
                </a:lnTo>
                <a:cubicBezTo>
                  <a:pt x="14426" y="80"/>
                  <a:pt x="14408" y="63"/>
                  <a:pt x="14408" y="40"/>
                </a:cubicBezTo>
                <a:cubicBezTo>
                  <a:pt x="14408" y="18"/>
                  <a:pt x="14426" y="0"/>
                  <a:pt x="14448" y="0"/>
                </a:cubicBezTo>
                <a:close/>
                <a:moveTo>
                  <a:pt x="14608" y="0"/>
                </a:moveTo>
                <a:lnTo>
                  <a:pt x="14608" y="0"/>
                </a:lnTo>
                <a:cubicBezTo>
                  <a:pt x="14630" y="0"/>
                  <a:pt x="14648" y="18"/>
                  <a:pt x="14648" y="40"/>
                </a:cubicBezTo>
                <a:cubicBezTo>
                  <a:pt x="14648" y="63"/>
                  <a:pt x="14630" y="80"/>
                  <a:pt x="14608" y="80"/>
                </a:cubicBezTo>
                <a:lnTo>
                  <a:pt x="14608" y="80"/>
                </a:lnTo>
                <a:cubicBezTo>
                  <a:pt x="14586" y="80"/>
                  <a:pt x="14568" y="63"/>
                  <a:pt x="14568" y="40"/>
                </a:cubicBezTo>
                <a:cubicBezTo>
                  <a:pt x="14568" y="18"/>
                  <a:pt x="14586" y="0"/>
                  <a:pt x="14608" y="0"/>
                </a:cubicBezTo>
                <a:close/>
                <a:moveTo>
                  <a:pt x="14768" y="0"/>
                </a:moveTo>
                <a:lnTo>
                  <a:pt x="14768" y="0"/>
                </a:lnTo>
                <a:cubicBezTo>
                  <a:pt x="14790" y="0"/>
                  <a:pt x="14808" y="18"/>
                  <a:pt x="14808" y="40"/>
                </a:cubicBezTo>
                <a:cubicBezTo>
                  <a:pt x="14808" y="63"/>
                  <a:pt x="14790" y="80"/>
                  <a:pt x="14768" y="80"/>
                </a:cubicBezTo>
                <a:lnTo>
                  <a:pt x="14768" y="80"/>
                </a:lnTo>
                <a:cubicBezTo>
                  <a:pt x="14746" y="80"/>
                  <a:pt x="14728" y="63"/>
                  <a:pt x="14728" y="40"/>
                </a:cubicBezTo>
                <a:cubicBezTo>
                  <a:pt x="14728" y="18"/>
                  <a:pt x="14746" y="0"/>
                  <a:pt x="14768" y="0"/>
                </a:cubicBezTo>
                <a:close/>
                <a:moveTo>
                  <a:pt x="14928" y="0"/>
                </a:moveTo>
                <a:lnTo>
                  <a:pt x="14928" y="0"/>
                </a:lnTo>
                <a:cubicBezTo>
                  <a:pt x="14950" y="0"/>
                  <a:pt x="14968" y="18"/>
                  <a:pt x="14968" y="40"/>
                </a:cubicBezTo>
                <a:cubicBezTo>
                  <a:pt x="14968" y="63"/>
                  <a:pt x="14950" y="80"/>
                  <a:pt x="14928" y="80"/>
                </a:cubicBezTo>
                <a:lnTo>
                  <a:pt x="14928" y="80"/>
                </a:lnTo>
                <a:cubicBezTo>
                  <a:pt x="14906" y="80"/>
                  <a:pt x="14888" y="63"/>
                  <a:pt x="14888" y="40"/>
                </a:cubicBezTo>
                <a:cubicBezTo>
                  <a:pt x="14888" y="18"/>
                  <a:pt x="14906" y="0"/>
                  <a:pt x="14928" y="0"/>
                </a:cubicBezTo>
                <a:close/>
                <a:moveTo>
                  <a:pt x="15088" y="0"/>
                </a:moveTo>
                <a:lnTo>
                  <a:pt x="15088" y="0"/>
                </a:lnTo>
                <a:cubicBezTo>
                  <a:pt x="15110" y="0"/>
                  <a:pt x="15128" y="18"/>
                  <a:pt x="15128" y="40"/>
                </a:cubicBezTo>
                <a:cubicBezTo>
                  <a:pt x="15128" y="63"/>
                  <a:pt x="15110" y="80"/>
                  <a:pt x="15088" y="80"/>
                </a:cubicBezTo>
                <a:lnTo>
                  <a:pt x="15088" y="80"/>
                </a:lnTo>
                <a:cubicBezTo>
                  <a:pt x="15066" y="80"/>
                  <a:pt x="15048" y="63"/>
                  <a:pt x="15048" y="40"/>
                </a:cubicBezTo>
                <a:cubicBezTo>
                  <a:pt x="15048" y="18"/>
                  <a:pt x="15066" y="0"/>
                  <a:pt x="15088" y="0"/>
                </a:cubicBezTo>
                <a:close/>
                <a:moveTo>
                  <a:pt x="15248" y="0"/>
                </a:moveTo>
                <a:lnTo>
                  <a:pt x="15248" y="0"/>
                </a:lnTo>
                <a:cubicBezTo>
                  <a:pt x="15270" y="0"/>
                  <a:pt x="15288" y="18"/>
                  <a:pt x="15288" y="40"/>
                </a:cubicBezTo>
                <a:cubicBezTo>
                  <a:pt x="15288" y="63"/>
                  <a:pt x="15270" y="80"/>
                  <a:pt x="15248" y="80"/>
                </a:cubicBezTo>
                <a:lnTo>
                  <a:pt x="15248" y="80"/>
                </a:lnTo>
                <a:cubicBezTo>
                  <a:pt x="15226" y="80"/>
                  <a:pt x="15208" y="63"/>
                  <a:pt x="15208" y="40"/>
                </a:cubicBezTo>
                <a:cubicBezTo>
                  <a:pt x="15208" y="18"/>
                  <a:pt x="15226" y="0"/>
                  <a:pt x="15248" y="0"/>
                </a:cubicBezTo>
                <a:close/>
                <a:moveTo>
                  <a:pt x="15408" y="0"/>
                </a:moveTo>
                <a:lnTo>
                  <a:pt x="15408" y="0"/>
                </a:lnTo>
                <a:cubicBezTo>
                  <a:pt x="15430" y="0"/>
                  <a:pt x="15448" y="18"/>
                  <a:pt x="15448" y="40"/>
                </a:cubicBezTo>
                <a:cubicBezTo>
                  <a:pt x="15448" y="63"/>
                  <a:pt x="15430" y="80"/>
                  <a:pt x="15408" y="80"/>
                </a:cubicBezTo>
                <a:lnTo>
                  <a:pt x="15408" y="80"/>
                </a:lnTo>
                <a:cubicBezTo>
                  <a:pt x="15386" y="80"/>
                  <a:pt x="15368" y="63"/>
                  <a:pt x="15368" y="40"/>
                </a:cubicBezTo>
                <a:cubicBezTo>
                  <a:pt x="15368" y="18"/>
                  <a:pt x="15386" y="0"/>
                  <a:pt x="15408" y="0"/>
                </a:cubicBezTo>
                <a:close/>
                <a:moveTo>
                  <a:pt x="15568" y="0"/>
                </a:moveTo>
                <a:lnTo>
                  <a:pt x="15568" y="0"/>
                </a:lnTo>
                <a:cubicBezTo>
                  <a:pt x="15590" y="0"/>
                  <a:pt x="15608" y="18"/>
                  <a:pt x="15608" y="40"/>
                </a:cubicBezTo>
                <a:cubicBezTo>
                  <a:pt x="15608" y="63"/>
                  <a:pt x="15590" y="80"/>
                  <a:pt x="15568" y="80"/>
                </a:cubicBezTo>
                <a:lnTo>
                  <a:pt x="15568" y="80"/>
                </a:lnTo>
                <a:cubicBezTo>
                  <a:pt x="15546" y="80"/>
                  <a:pt x="15528" y="63"/>
                  <a:pt x="15528" y="40"/>
                </a:cubicBezTo>
                <a:cubicBezTo>
                  <a:pt x="15528" y="18"/>
                  <a:pt x="15546" y="0"/>
                  <a:pt x="15568" y="0"/>
                </a:cubicBezTo>
                <a:close/>
                <a:moveTo>
                  <a:pt x="15728" y="0"/>
                </a:moveTo>
                <a:lnTo>
                  <a:pt x="15728" y="0"/>
                </a:lnTo>
                <a:cubicBezTo>
                  <a:pt x="15750" y="0"/>
                  <a:pt x="15768" y="18"/>
                  <a:pt x="15768" y="40"/>
                </a:cubicBezTo>
                <a:cubicBezTo>
                  <a:pt x="15768" y="63"/>
                  <a:pt x="15750" y="80"/>
                  <a:pt x="15728" y="80"/>
                </a:cubicBezTo>
                <a:lnTo>
                  <a:pt x="15728" y="80"/>
                </a:lnTo>
                <a:cubicBezTo>
                  <a:pt x="15706" y="80"/>
                  <a:pt x="15688" y="63"/>
                  <a:pt x="15688" y="40"/>
                </a:cubicBezTo>
                <a:cubicBezTo>
                  <a:pt x="15688" y="18"/>
                  <a:pt x="15706" y="0"/>
                  <a:pt x="15728" y="0"/>
                </a:cubicBezTo>
                <a:close/>
                <a:moveTo>
                  <a:pt x="15888" y="0"/>
                </a:moveTo>
                <a:lnTo>
                  <a:pt x="15888" y="0"/>
                </a:lnTo>
                <a:cubicBezTo>
                  <a:pt x="15911" y="0"/>
                  <a:pt x="15928" y="18"/>
                  <a:pt x="15928" y="40"/>
                </a:cubicBezTo>
                <a:cubicBezTo>
                  <a:pt x="15928" y="63"/>
                  <a:pt x="15911" y="80"/>
                  <a:pt x="15888" y="80"/>
                </a:cubicBezTo>
                <a:lnTo>
                  <a:pt x="15888" y="80"/>
                </a:lnTo>
                <a:cubicBezTo>
                  <a:pt x="15866" y="80"/>
                  <a:pt x="15848" y="63"/>
                  <a:pt x="15848" y="40"/>
                </a:cubicBezTo>
                <a:cubicBezTo>
                  <a:pt x="15848" y="18"/>
                  <a:pt x="15866" y="0"/>
                  <a:pt x="15888" y="0"/>
                </a:cubicBezTo>
                <a:close/>
                <a:moveTo>
                  <a:pt x="16048" y="0"/>
                </a:moveTo>
                <a:lnTo>
                  <a:pt x="16049" y="0"/>
                </a:lnTo>
                <a:cubicBezTo>
                  <a:pt x="16071" y="0"/>
                  <a:pt x="16089" y="18"/>
                  <a:pt x="16089" y="40"/>
                </a:cubicBezTo>
                <a:cubicBezTo>
                  <a:pt x="16089" y="63"/>
                  <a:pt x="16071" y="80"/>
                  <a:pt x="16049" y="80"/>
                </a:cubicBezTo>
                <a:lnTo>
                  <a:pt x="16048" y="80"/>
                </a:lnTo>
                <a:cubicBezTo>
                  <a:pt x="16026" y="80"/>
                  <a:pt x="16008" y="63"/>
                  <a:pt x="16008" y="40"/>
                </a:cubicBezTo>
                <a:cubicBezTo>
                  <a:pt x="16008" y="18"/>
                  <a:pt x="16026" y="0"/>
                  <a:pt x="16048" y="0"/>
                </a:cubicBezTo>
                <a:close/>
                <a:moveTo>
                  <a:pt x="16209" y="0"/>
                </a:moveTo>
                <a:lnTo>
                  <a:pt x="16209" y="0"/>
                </a:lnTo>
                <a:cubicBezTo>
                  <a:pt x="16231" y="0"/>
                  <a:pt x="16249" y="18"/>
                  <a:pt x="16249" y="40"/>
                </a:cubicBezTo>
                <a:cubicBezTo>
                  <a:pt x="16249" y="63"/>
                  <a:pt x="16231" y="80"/>
                  <a:pt x="16209" y="80"/>
                </a:cubicBezTo>
                <a:lnTo>
                  <a:pt x="16209" y="80"/>
                </a:lnTo>
                <a:cubicBezTo>
                  <a:pt x="16186" y="80"/>
                  <a:pt x="16169" y="63"/>
                  <a:pt x="16169" y="40"/>
                </a:cubicBezTo>
                <a:cubicBezTo>
                  <a:pt x="16169" y="18"/>
                  <a:pt x="16186" y="0"/>
                  <a:pt x="16209" y="0"/>
                </a:cubicBezTo>
                <a:close/>
              </a:path>
            </a:pathLst>
          </a:custGeom>
          <a:solidFill>
            <a:srgbClr val="7F7F7F"/>
          </a:solidFill>
          <a:ln w="1588" cap="flat">
            <a:solidFill>
              <a:srgbClr val="7F7F7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8" name="Freeform 40"/>
          <p:cNvSpPr>
            <a:spLocks noEditPoints="1"/>
          </p:cNvSpPr>
          <p:nvPr/>
        </p:nvSpPr>
        <p:spPr bwMode="auto">
          <a:xfrm>
            <a:off x="2335213" y="4906963"/>
            <a:ext cx="5278437" cy="382588"/>
          </a:xfrm>
          <a:custGeom>
            <a:avLst/>
            <a:gdLst>
              <a:gd name="T0" fmla="*/ 0 w 3325"/>
              <a:gd name="T1" fmla="*/ 122 h 241"/>
              <a:gd name="T2" fmla="*/ 370 w 3325"/>
              <a:gd name="T3" fmla="*/ 122 h 241"/>
              <a:gd name="T4" fmla="*/ 370 w 3325"/>
              <a:gd name="T5" fmla="*/ 241 h 241"/>
              <a:gd name="T6" fmla="*/ 0 w 3325"/>
              <a:gd name="T7" fmla="*/ 241 h 241"/>
              <a:gd name="T8" fmla="*/ 0 w 3325"/>
              <a:gd name="T9" fmla="*/ 122 h 241"/>
              <a:gd name="T10" fmla="*/ 739 w 3325"/>
              <a:gd name="T11" fmla="*/ 50 h 241"/>
              <a:gd name="T12" fmla="*/ 1108 w 3325"/>
              <a:gd name="T13" fmla="*/ 50 h 241"/>
              <a:gd name="T14" fmla="*/ 1108 w 3325"/>
              <a:gd name="T15" fmla="*/ 241 h 241"/>
              <a:gd name="T16" fmla="*/ 739 w 3325"/>
              <a:gd name="T17" fmla="*/ 241 h 241"/>
              <a:gd name="T18" fmla="*/ 739 w 3325"/>
              <a:gd name="T19" fmla="*/ 50 h 241"/>
              <a:gd name="T20" fmla="*/ 1478 w 3325"/>
              <a:gd name="T21" fmla="*/ 0 h 241"/>
              <a:gd name="T22" fmla="*/ 1847 w 3325"/>
              <a:gd name="T23" fmla="*/ 0 h 241"/>
              <a:gd name="T24" fmla="*/ 1847 w 3325"/>
              <a:gd name="T25" fmla="*/ 241 h 241"/>
              <a:gd name="T26" fmla="*/ 1478 w 3325"/>
              <a:gd name="T27" fmla="*/ 241 h 241"/>
              <a:gd name="T28" fmla="*/ 1478 w 3325"/>
              <a:gd name="T29" fmla="*/ 0 h 241"/>
              <a:gd name="T30" fmla="*/ 2216 w 3325"/>
              <a:gd name="T31" fmla="*/ 96 h 241"/>
              <a:gd name="T32" fmla="*/ 2586 w 3325"/>
              <a:gd name="T33" fmla="*/ 96 h 241"/>
              <a:gd name="T34" fmla="*/ 2586 w 3325"/>
              <a:gd name="T35" fmla="*/ 241 h 241"/>
              <a:gd name="T36" fmla="*/ 2216 w 3325"/>
              <a:gd name="T37" fmla="*/ 241 h 241"/>
              <a:gd name="T38" fmla="*/ 2216 w 3325"/>
              <a:gd name="T39" fmla="*/ 96 h 241"/>
              <a:gd name="T40" fmla="*/ 2955 w 3325"/>
              <a:gd name="T41" fmla="*/ 176 h 241"/>
              <a:gd name="T42" fmla="*/ 3325 w 3325"/>
              <a:gd name="T43" fmla="*/ 176 h 241"/>
              <a:gd name="T44" fmla="*/ 3325 w 3325"/>
              <a:gd name="T45" fmla="*/ 241 h 241"/>
              <a:gd name="T46" fmla="*/ 2955 w 3325"/>
              <a:gd name="T47" fmla="*/ 241 h 241"/>
              <a:gd name="T48" fmla="*/ 2955 w 3325"/>
              <a:gd name="T49" fmla="*/ 176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25" h="241">
                <a:moveTo>
                  <a:pt x="0" y="122"/>
                </a:moveTo>
                <a:lnTo>
                  <a:pt x="370" y="122"/>
                </a:lnTo>
                <a:lnTo>
                  <a:pt x="370" y="241"/>
                </a:lnTo>
                <a:lnTo>
                  <a:pt x="0" y="241"/>
                </a:lnTo>
                <a:lnTo>
                  <a:pt x="0" y="122"/>
                </a:lnTo>
                <a:close/>
                <a:moveTo>
                  <a:pt x="739" y="50"/>
                </a:moveTo>
                <a:lnTo>
                  <a:pt x="1108" y="50"/>
                </a:lnTo>
                <a:lnTo>
                  <a:pt x="1108" y="241"/>
                </a:lnTo>
                <a:lnTo>
                  <a:pt x="739" y="241"/>
                </a:lnTo>
                <a:lnTo>
                  <a:pt x="739" y="50"/>
                </a:lnTo>
                <a:close/>
                <a:moveTo>
                  <a:pt x="1478" y="0"/>
                </a:moveTo>
                <a:lnTo>
                  <a:pt x="1847" y="0"/>
                </a:lnTo>
                <a:lnTo>
                  <a:pt x="1847" y="241"/>
                </a:lnTo>
                <a:lnTo>
                  <a:pt x="1478" y="241"/>
                </a:lnTo>
                <a:lnTo>
                  <a:pt x="1478" y="0"/>
                </a:lnTo>
                <a:close/>
                <a:moveTo>
                  <a:pt x="2216" y="96"/>
                </a:moveTo>
                <a:lnTo>
                  <a:pt x="2586" y="96"/>
                </a:lnTo>
                <a:lnTo>
                  <a:pt x="2586" y="241"/>
                </a:lnTo>
                <a:lnTo>
                  <a:pt x="2216" y="241"/>
                </a:lnTo>
                <a:lnTo>
                  <a:pt x="2216" y="96"/>
                </a:lnTo>
                <a:close/>
                <a:moveTo>
                  <a:pt x="2955" y="176"/>
                </a:moveTo>
                <a:lnTo>
                  <a:pt x="3325" y="176"/>
                </a:lnTo>
                <a:lnTo>
                  <a:pt x="3325" y="241"/>
                </a:lnTo>
                <a:lnTo>
                  <a:pt x="2955" y="241"/>
                </a:lnTo>
                <a:lnTo>
                  <a:pt x="2955" y="176"/>
                </a:lnTo>
                <a:close/>
              </a:path>
            </a:pathLst>
          </a:custGeom>
          <a:solidFill>
            <a:srgbClr val="B3A2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9" name="Freeform 41"/>
          <p:cNvSpPr>
            <a:spLocks noEditPoints="1"/>
          </p:cNvSpPr>
          <p:nvPr/>
        </p:nvSpPr>
        <p:spPr bwMode="auto">
          <a:xfrm>
            <a:off x="2335213" y="3613150"/>
            <a:ext cx="5278437" cy="1573213"/>
          </a:xfrm>
          <a:custGeom>
            <a:avLst/>
            <a:gdLst>
              <a:gd name="T0" fmla="*/ 0 w 3325"/>
              <a:gd name="T1" fmla="*/ 838 h 991"/>
              <a:gd name="T2" fmla="*/ 370 w 3325"/>
              <a:gd name="T3" fmla="*/ 838 h 991"/>
              <a:gd name="T4" fmla="*/ 370 w 3325"/>
              <a:gd name="T5" fmla="*/ 937 h 991"/>
              <a:gd name="T6" fmla="*/ 0 w 3325"/>
              <a:gd name="T7" fmla="*/ 937 h 991"/>
              <a:gd name="T8" fmla="*/ 0 w 3325"/>
              <a:gd name="T9" fmla="*/ 838 h 991"/>
              <a:gd name="T10" fmla="*/ 739 w 3325"/>
              <a:gd name="T11" fmla="*/ 731 h 991"/>
              <a:gd name="T12" fmla="*/ 1108 w 3325"/>
              <a:gd name="T13" fmla="*/ 731 h 991"/>
              <a:gd name="T14" fmla="*/ 1108 w 3325"/>
              <a:gd name="T15" fmla="*/ 865 h 991"/>
              <a:gd name="T16" fmla="*/ 739 w 3325"/>
              <a:gd name="T17" fmla="*/ 865 h 991"/>
              <a:gd name="T18" fmla="*/ 739 w 3325"/>
              <a:gd name="T19" fmla="*/ 731 h 991"/>
              <a:gd name="T20" fmla="*/ 1478 w 3325"/>
              <a:gd name="T21" fmla="*/ 69 h 991"/>
              <a:gd name="T22" fmla="*/ 1847 w 3325"/>
              <a:gd name="T23" fmla="*/ 69 h 991"/>
              <a:gd name="T24" fmla="*/ 1847 w 3325"/>
              <a:gd name="T25" fmla="*/ 815 h 991"/>
              <a:gd name="T26" fmla="*/ 1478 w 3325"/>
              <a:gd name="T27" fmla="*/ 815 h 991"/>
              <a:gd name="T28" fmla="*/ 1478 w 3325"/>
              <a:gd name="T29" fmla="*/ 69 h 991"/>
              <a:gd name="T30" fmla="*/ 2216 w 3325"/>
              <a:gd name="T31" fmla="*/ 0 h 991"/>
              <a:gd name="T32" fmla="*/ 2586 w 3325"/>
              <a:gd name="T33" fmla="*/ 0 h 991"/>
              <a:gd name="T34" fmla="*/ 2586 w 3325"/>
              <a:gd name="T35" fmla="*/ 911 h 991"/>
              <a:gd name="T36" fmla="*/ 2216 w 3325"/>
              <a:gd name="T37" fmla="*/ 911 h 991"/>
              <a:gd name="T38" fmla="*/ 2216 w 3325"/>
              <a:gd name="T39" fmla="*/ 0 h 991"/>
              <a:gd name="T40" fmla="*/ 2955 w 3325"/>
              <a:gd name="T41" fmla="*/ 17 h 991"/>
              <a:gd name="T42" fmla="*/ 3325 w 3325"/>
              <a:gd name="T43" fmla="*/ 17 h 991"/>
              <a:gd name="T44" fmla="*/ 3325 w 3325"/>
              <a:gd name="T45" fmla="*/ 991 h 991"/>
              <a:gd name="T46" fmla="*/ 2955 w 3325"/>
              <a:gd name="T47" fmla="*/ 991 h 991"/>
              <a:gd name="T48" fmla="*/ 2955 w 3325"/>
              <a:gd name="T49" fmla="*/ 17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25" h="991">
                <a:moveTo>
                  <a:pt x="0" y="838"/>
                </a:moveTo>
                <a:lnTo>
                  <a:pt x="370" y="838"/>
                </a:lnTo>
                <a:lnTo>
                  <a:pt x="370" y="937"/>
                </a:lnTo>
                <a:lnTo>
                  <a:pt x="0" y="937"/>
                </a:lnTo>
                <a:lnTo>
                  <a:pt x="0" y="838"/>
                </a:lnTo>
                <a:close/>
                <a:moveTo>
                  <a:pt x="739" y="731"/>
                </a:moveTo>
                <a:lnTo>
                  <a:pt x="1108" y="731"/>
                </a:lnTo>
                <a:lnTo>
                  <a:pt x="1108" y="865"/>
                </a:lnTo>
                <a:lnTo>
                  <a:pt x="739" y="865"/>
                </a:lnTo>
                <a:lnTo>
                  <a:pt x="739" y="731"/>
                </a:lnTo>
                <a:close/>
                <a:moveTo>
                  <a:pt x="1478" y="69"/>
                </a:moveTo>
                <a:lnTo>
                  <a:pt x="1847" y="69"/>
                </a:lnTo>
                <a:lnTo>
                  <a:pt x="1847" y="815"/>
                </a:lnTo>
                <a:lnTo>
                  <a:pt x="1478" y="815"/>
                </a:lnTo>
                <a:lnTo>
                  <a:pt x="1478" y="69"/>
                </a:lnTo>
                <a:close/>
                <a:moveTo>
                  <a:pt x="2216" y="0"/>
                </a:moveTo>
                <a:lnTo>
                  <a:pt x="2586" y="0"/>
                </a:lnTo>
                <a:lnTo>
                  <a:pt x="2586" y="911"/>
                </a:lnTo>
                <a:lnTo>
                  <a:pt x="2216" y="911"/>
                </a:lnTo>
                <a:lnTo>
                  <a:pt x="2216" y="0"/>
                </a:lnTo>
                <a:close/>
                <a:moveTo>
                  <a:pt x="2955" y="17"/>
                </a:moveTo>
                <a:lnTo>
                  <a:pt x="3325" y="17"/>
                </a:lnTo>
                <a:lnTo>
                  <a:pt x="3325" y="991"/>
                </a:lnTo>
                <a:lnTo>
                  <a:pt x="2955" y="991"/>
                </a:lnTo>
                <a:lnTo>
                  <a:pt x="2955" y="1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0" name="Freeform 42"/>
          <p:cNvSpPr>
            <a:spLocks noEditPoints="1"/>
          </p:cNvSpPr>
          <p:nvPr/>
        </p:nvSpPr>
        <p:spPr bwMode="auto">
          <a:xfrm>
            <a:off x="2335213" y="2932113"/>
            <a:ext cx="5278437" cy="2011363"/>
          </a:xfrm>
          <a:custGeom>
            <a:avLst/>
            <a:gdLst>
              <a:gd name="T0" fmla="*/ 0 w 3325"/>
              <a:gd name="T1" fmla="*/ 1255 h 1267"/>
              <a:gd name="T2" fmla="*/ 370 w 3325"/>
              <a:gd name="T3" fmla="*/ 1255 h 1267"/>
              <a:gd name="T4" fmla="*/ 370 w 3325"/>
              <a:gd name="T5" fmla="*/ 1267 h 1267"/>
              <a:gd name="T6" fmla="*/ 0 w 3325"/>
              <a:gd name="T7" fmla="*/ 1267 h 1267"/>
              <a:gd name="T8" fmla="*/ 0 w 3325"/>
              <a:gd name="T9" fmla="*/ 1255 h 1267"/>
              <a:gd name="T10" fmla="*/ 739 w 3325"/>
              <a:gd name="T11" fmla="*/ 1010 h 1267"/>
              <a:gd name="T12" fmla="*/ 1108 w 3325"/>
              <a:gd name="T13" fmla="*/ 1010 h 1267"/>
              <a:gd name="T14" fmla="*/ 1108 w 3325"/>
              <a:gd name="T15" fmla="*/ 1160 h 1267"/>
              <a:gd name="T16" fmla="*/ 739 w 3325"/>
              <a:gd name="T17" fmla="*/ 1160 h 1267"/>
              <a:gd name="T18" fmla="*/ 739 w 3325"/>
              <a:gd name="T19" fmla="*/ 1010 h 1267"/>
              <a:gd name="T20" fmla="*/ 1478 w 3325"/>
              <a:gd name="T21" fmla="*/ 209 h 1267"/>
              <a:gd name="T22" fmla="*/ 1847 w 3325"/>
              <a:gd name="T23" fmla="*/ 209 h 1267"/>
              <a:gd name="T24" fmla="*/ 1847 w 3325"/>
              <a:gd name="T25" fmla="*/ 498 h 1267"/>
              <a:gd name="T26" fmla="*/ 1478 w 3325"/>
              <a:gd name="T27" fmla="*/ 498 h 1267"/>
              <a:gd name="T28" fmla="*/ 1478 w 3325"/>
              <a:gd name="T29" fmla="*/ 209 h 1267"/>
              <a:gd name="T30" fmla="*/ 2216 w 3325"/>
              <a:gd name="T31" fmla="*/ 19 h 1267"/>
              <a:gd name="T32" fmla="*/ 2586 w 3325"/>
              <a:gd name="T33" fmla="*/ 19 h 1267"/>
              <a:gd name="T34" fmla="*/ 2586 w 3325"/>
              <a:gd name="T35" fmla="*/ 429 h 1267"/>
              <a:gd name="T36" fmla="*/ 2216 w 3325"/>
              <a:gd name="T37" fmla="*/ 429 h 1267"/>
              <a:gd name="T38" fmla="*/ 2216 w 3325"/>
              <a:gd name="T39" fmla="*/ 19 h 1267"/>
              <a:gd name="T40" fmla="*/ 2955 w 3325"/>
              <a:gd name="T41" fmla="*/ 0 h 1267"/>
              <a:gd name="T42" fmla="*/ 3325 w 3325"/>
              <a:gd name="T43" fmla="*/ 0 h 1267"/>
              <a:gd name="T44" fmla="*/ 3325 w 3325"/>
              <a:gd name="T45" fmla="*/ 446 h 1267"/>
              <a:gd name="T46" fmla="*/ 2955 w 3325"/>
              <a:gd name="T47" fmla="*/ 446 h 1267"/>
              <a:gd name="T48" fmla="*/ 2955 w 3325"/>
              <a:gd name="T49" fmla="*/ 0 h 1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25" h="1267">
                <a:moveTo>
                  <a:pt x="0" y="1255"/>
                </a:moveTo>
                <a:lnTo>
                  <a:pt x="370" y="1255"/>
                </a:lnTo>
                <a:lnTo>
                  <a:pt x="370" y="1267"/>
                </a:lnTo>
                <a:lnTo>
                  <a:pt x="0" y="1267"/>
                </a:lnTo>
                <a:lnTo>
                  <a:pt x="0" y="1255"/>
                </a:lnTo>
                <a:close/>
                <a:moveTo>
                  <a:pt x="739" y="1010"/>
                </a:moveTo>
                <a:lnTo>
                  <a:pt x="1108" y="1010"/>
                </a:lnTo>
                <a:lnTo>
                  <a:pt x="1108" y="1160"/>
                </a:lnTo>
                <a:lnTo>
                  <a:pt x="739" y="1160"/>
                </a:lnTo>
                <a:lnTo>
                  <a:pt x="739" y="1010"/>
                </a:lnTo>
                <a:close/>
                <a:moveTo>
                  <a:pt x="1478" y="209"/>
                </a:moveTo>
                <a:lnTo>
                  <a:pt x="1847" y="209"/>
                </a:lnTo>
                <a:lnTo>
                  <a:pt x="1847" y="498"/>
                </a:lnTo>
                <a:lnTo>
                  <a:pt x="1478" y="498"/>
                </a:lnTo>
                <a:lnTo>
                  <a:pt x="1478" y="209"/>
                </a:lnTo>
                <a:close/>
                <a:moveTo>
                  <a:pt x="2216" y="19"/>
                </a:moveTo>
                <a:lnTo>
                  <a:pt x="2586" y="19"/>
                </a:lnTo>
                <a:lnTo>
                  <a:pt x="2586" y="429"/>
                </a:lnTo>
                <a:lnTo>
                  <a:pt x="2216" y="429"/>
                </a:lnTo>
                <a:lnTo>
                  <a:pt x="2216" y="19"/>
                </a:lnTo>
                <a:close/>
                <a:moveTo>
                  <a:pt x="2955" y="0"/>
                </a:moveTo>
                <a:lnTo>
                  <a:pt x="3325" y="0"/>
                </a:lnTo>
                <a:lnTo>
                  <a:pt x="3325" y="446"/>
                </a:lnTo>
                <a:lnTo>
                  <a:pt x="2955" y="446"/>
                </a:lnTo>
                <a:lnTo>
                  <a:pt x="2955" y="0"/>
                </a:lnTo>
                <a:close/>
              </a:path>
            </a:pathLst>
          </a:custGeom>
          <a:solidFill>
            <a:srgbClr val="E46C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1" name="Freeform 43"/>
          <p:cNvSpPr>
            <a:spLocks noEditPoints="1"/>
          </p:cNvSpPr>
          <p:nvPr/>
        </p:nvSpPr>
        <p:spPr bwMode="auto">
          <a:xfrm>
            <a:off x="2335213" y="2047875"/>
            <a:ext cx="5278437" cy="2876550"/>
          </a:xfrm>
          <a:custGeom>
            <a:avLst/>
            <a:gdLst>
              <a:gd name="T0" fmla="*/ 0 w 3325"/>
              <a:gd name="T1" fmla="*/ 1810 h 1812"/>
              <a:gd name="T2" fmla="*/ 370 w 3325"/>
              <a:gd name="T3" fmla="*/ 1810 h 1812"/>
              <a:gd name="T4" fmla="*/ 370 w 3325"/>
              <a:gd name="T5" fmla="*/ 1812 h 1812"/>
              <a:gd name="T6" fmla="*/ 0 w 3325"/>
              <a:gd name="T7" fmla="*/ 1812 h 1812"/>
              <a:gd name="T8" fmla="*/ 0 w 3325"/>
              <a:gd name="T9" fmla="*/ 1810 h 1812"/>
              <a:gd name="T10" fmla="*/ 739 w 3325"/>
              <a:gd name="T11" fmla="*/ 1476 h 1812"/>
              <a:gd name="T12" fmla="*/ 1108 w 3325"/>
              <a:gd name="T13" fmla="*/ 1476 h 1812"/>
              <a:gd name="T14" fmla="*/ 1108 w 3325"/>
              <a:gd name="T15" fmla="*/ 1567 h 1812"/>
              <a:gd name="T16" fmla="*/ 739 w 3325"/>
              <a:gd name="T17" fmla="*/ 1567 h 1812"/>
              <a:gd name="T18" fmla="*/ 739 w 3325"/>
              <a:gd name="T19" fmla="*/ 1476 h 1812"/>
              <a:gd name="T20" fmla="*/ 1478 w 3325"/>
              <a:gd name="T21" fmla="*/ 605 h 1812"/>
              <a:gd name="T22" fmla="*/ 1847 w 3325"/>
              <a:gd name="T23" fmla="*/ 605 h 1812"/>
              <a:gd name="T24" fmla="*/ 1847 w 3325"/>
              <a:gd name="T25" fmla="*/ 766 h 1812"/>
              <a:gd name="T26" fmla="*/ 1478 w 3325"/>
              <a:gd name="T27" fmla="*/ 766 h 1812"/>
              <a:gd name="T28" fmla="*/ 1478 w 3325"/>
              <a:gd name="T29" fmla="*/ 605 h 1812"/>
              <a:gd name="T30" fmla="*/ 2216 w 3325"/>
              <a:gd name="T31" fmla="*/ 129 h 1812"/>
              <a:gd name="T32" fmla="*/ 2586 w 3325"/>
              <a:gd name="T33" fmla="*/ 129 h 1812"/>
              <a:gd name="T34" fmla="*/ 2586 w 3325"/>
              <a:gd name="T35" fmla="*/ 576 h 1812"/>
              <a:gd name="T36" fmla="*/ 2216 w 3325"/>
              <a:gd name="T37" fmla="*/ 576 h 1812"/>
              <a:gd name="T38" fmla="*/ 2216 w 3325"/>
              <a:gd name="T39" fmla="*/ 129 h 1812"/>
              <a:gd name="T40" fmla="*/ 2955 w 3325"/>
              <a:gd name="T41" fmla="*/ 0 h 1812"/>
              <a:gd name="T42" fmla="*/ 3325 w 3325"/>
              <a:gd name="T43" fmla="*/ 0 h 1812"/>
              <a:gd name="T44" fmla="*/ 3325 w 3325"/>
              <a:gd name="T45" fmla="*/ 557 h 1812"/>
              <a:gd name="T46" fmla="*/ 2955 w 3325"/>
              <a:gd name="T47" fmla="*/ 557 h 1812"/>
              <a:gd name="T48" fmla="*/ 2955 w 3325"/>
              <a:gd name="T49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25" h="1812">
                <a:moveTo>
                  <a:pt x="0" y="1810"/>
                </a:moveTo>
                <a:lnTo>
                  <a:pt x="370" y="1810"/>
                </a:lnTo>
                <a:lnTo>
                  <a:pt x="370" y="1812"/>
                </a:lnTo>
                <a:lnTo>
                  <a:pt x="0" y="1812"/>
                </a:lnTo>
                <a:lnTo>
                  <a:pt x="0" y="1810"/>
                </a:lnTo>
                <a:close/>
                <a:moveTo>
                  <a:pt x="739" y="1476"/>
                </a:moveTo>
                <a:lnTo>
                  <a:pt x="1108" y="1476"/>
                </a:lnTo>
                <a:lnTo>
                  <a:pt x="1108" y="1567"/>
                </a:lnTo>
                <a:lnTo>
                  <a:pt x="739" y="1567"/>
                </a:lnTo>
                <a:lnTo>
                  <a:pt x="739" y="1476"/>
                </a:lnTo>
                <a:close/>
                <a:moveTo>
                  <a:pt x="1478" y="605"/>
                </a:moveTo>
                <a:lnTo>
                  <a:pt x="1847" y="605"/>
                </a:lnTo>
                <a:lnTo>
                  <a:pt x="1847" y="766"/>
                </a:lnTo>
                <a:lnTo>
                  <a:pt x="1478" y="766"/>
                </a:lnTo>
                <a:lnTo>
                  <a:pt x="1478" y="605"/>
                </a:lnTo>
                <a:close/>
                <a:moveTo>
                  <a:pt x="2216" y="129"/>
                </a:moveTo>
                <a:lnTo>
                  <a:pt x="2586" y="129"/>
                </a:lnTo>
                <a:lnTo>
                  <a:pt x="2586" y="576"/>
                </a:lnTo>
                <a:lnTo>
                  <a:pt x="2216" y="576"/>
                </a:lnTo>
                <a:lnTo>
                  <a:pt x="2216" y="129"/>
                </a:lnTo>
                <a:close/>
                <a:moveTo>
                  <a:pt x="2955" y="0"/>
                </a:moveTo>
                <a:lnTo>
                  <a:pt x="3325" y="0"/>
                </a:lnTo>
                <a:lnTo>
                  <a:pt x="3325" y="557"/>
                </a:lnTo>
                <a:lnTo>
                  <a:pt x="2955" y="557"/>
                </a:lnTo>
                <a:lnTo>
                  <a:pt x="2955" y="0"/>
                </a:lnTo>
                <a:close/>
              </a:path>
            </a:pathLst>
          </a:custGeom>
          <a:solidFill>
            <a:srgbClr val="93C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2" name="Freeform 44"/>
          <p:cNvSpPr>
            <a:spLocks noEditPoints="1"/>
          </p:cNvSpPr>
          <p:nvPr/>
        </p:nvSpPr>
        <p:spPr bwMode="auto">
          <a:xfrm>
            <a:off x="2335213" y="1622425"/>
            <a:ext cx="5278437" cy="3298825"/>
          </a:xfrm>
          <a:custGeom>
            <a:avLst/>
            <a:gdLst>
              <a:gd name="T0" fmla="*/ 0 w 3325"/>
              <a:gd name="T1" fmla="*/ 1738 h 2078"/>
              <a:gd name="T2" fmla="*/ 370 w 3325"/>
              <a:gd name="T3" fmla="*/ 1738 h 2078"/>
              <a:gd name="T4" fmla="*/ 370 w 3325"/>
              <a:gd name="T5" fmla="*/ 2078 h 2078"/>
              <a:gd name="T6" fmla="*/ 0 w 3325"/>
              <a:gd name="T7" fmla="*/ 2078 h 2078"/>
              <a:gd name="T8" fmla="*/ 0 w 3325"/>
              <a:gd name="T9" fmla="*/ 1738 h 2078"/>
              <a:gd name="T10" fmla="*/ 739 w 3325"/>
              <a:gd name="T11" fmla="*/ 1453 h 2078"/>
              <a:gd name="T12" fmla="*/ 1108 w 3325"/>
              <a:gd name="T13" fmla="*/ 1453 h 2078"/>
              <a:gd name="T14" fmla="*/ 1108 w 3325"/>
              <a:gd name="T15" fmla="*/ 1744 h 2078"/>
              <a:gd name="T16" fmla="*/ 739 w 3325"/>
              <a:gd name="T17" fmla="*/ 1744 h 2078"/>
              <a:gd name="T18" fmla="*/ 739 w 3325"/>
              <a:gd name="T19" fmla="*/ 1453 h 2078"/>
              <a:gd name="T20" fmla="*/ 1478 w 3325"/>
              <a:gd name="T21" fmla="*/ 674 h 2078"/>
              <a:gd name="T22" fmla="*/ 1847 w 3325"/>
              <a:gd name="T23" fmla="*/ 674 h 2078"/>
              <a:gd name="T24" fmla="*/ 1847 w 3325"/>
              <a:gd name="T25" fmla="*/ 873 h 2078"/>
              <a:gd name="T26" fmla="*/ 1478 w 3325"/>
              <a:gd name="T27" fmla="*/ 873 h 2078"/>
              <a:gd name="T28" fmla="*/ 1478 w 3325"/>
              <a:gd name="T29" fmla="*/ 674 h 2078"/>
              <a:gd name="T30" fmla="*/ 2216 w 3325"/>
              <a:gd name="T31" fmla="*/ 90 h 2078"/>
              <a:gd name="T32" fmla="*/ 2586 w 3325"/>
              <a:gd name="T33" fmla="*/ 90 h 2078"/>
              <a:gd name="T34" fmla="*/ 2586 w 3325"/>
              <a:gd name="T35" fmla="*/ 397 h 2078"/>
              <a:gd name="T36" fmla="*/ 2216 w 3325"/>
              <a:gd name="T37" fmla="*/ 397 h 2078"/>
              <a:gd name="T38" fmla="*/ 2216 w 3325"/>
              <a:gd name="T39" fmla="*/ 90 h 2078"/>
              <a:gd name="T40" fmla="*/ 2955 w 3325"/>
              <a:gd name="T41" fmla="*/ 0 h 2078"/>
              <a:gd name="T42" fmla="*/ 3325 w 3325"/>
              <a:gd name="T43" fmla="*/ 0 h 2078"/>
              <a:gd name="T44" fmla="*/ 3325 w 3325"/>
              <a:gd name="T45" fmla="*/ 268 h 2078"/>
              <a:gd name="T46" fmla="*/ 2955 w 3325"/>
              <a:gd name="T47" fmla="*/ 268 h 2078"/>
              <a:gd name="T48" fmla="*/ 2955 w 3325"/>
              <a:gd name="T49" fmla="*/ 0 h 2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25" h="2078">
                <a:moveTo>
                  <a:pt x="0" y="1738"/>
                </a:moveTo>
                <a:lnTo>
                  <a:pt x="370" y="1738"/>
                </a:lnTo>
                <a:lnTo>
                  <a:pt x="370" y="2078"/>
                </a:lnTo>
                <a:lnTo>
                  <a:pt x="0" y="2078"/>
                </a:lnTo>
                <a:lnTo>
                  <a:pt x="0" y="1738"/>
                </a:lnTo>
                <a:close/>
                <a:moveTo>
                  <a:pt x="739" y="1453"/>
                </a:moveTo>
                <a:lnTo>
                  <a:pt x="1108" y="1453"/>
                </a:lnTo>
                <a:lnTo>
                  <a:pt x="1108" y="1744"/>
                </a:lnTo>
                <a:lnTo>
                  <a:pt x="739" y="1744"/>
                </a:lnTo>
                <a:lnTo>
                  <a:pt x="739" y="1453"/>
                </a:lnTo>
                <a:close/>
                <a:moveTo>
                  <a:pt x="1478" y="674"/>
                </a:moveTo>
                <a:lnTo>
                  <a:pt x="1847" y="674"/>
                </a:lnTo>
                <a:lnTo>
                  <a:pt x="1847" y="873"/>
                </a:lnTo>
                <a:lnTo>
                  <a:pt x="1478" y="873"/>
                </a:lnTo>
                <a:lnTo>
                  <a:pt x="1478" y="674"/>
                </a:lnTo>
                <a:close/>
                <a:moveTo>
                  <a:pt x="2216" y="90"/>
                </a:moveTo>
                <a:lnTo>
                  <a:pt x="2586" y="90"/>
                </a:lnTo>
                <a:lnTo>
                  <a:pt x="2586" y="397"/>
                </a:lnTo>
                <a:lnTo>
                  <a:pt x="2216" y="397"/>
                </a:lnTo>
                <a:lnTo>
                  <a:pt x="2216" y="90"/>
                </a:lnTo>
                <a:close/>
                <a:moveTo>
                  <a:pt x="2955" y="0"/>
                </a:moveTo>
                <a:lnTo>
                  <a:pt x="3325" y="0"/>
                </a:lnTo>
                <a:lnTo>
                  <a:pt x="3325" y="268"/>
                </a:lnTo>
                <a:lnTo>
                  <a:pt x="2955" y="268"/>
                </a:lnTo>
                <a:lnTo>
                  <a:pt x="2955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3" name="Freeform 45"/>
          <p:cNvSpPr>
            <a:spLocks noEditPoints="1"/>
          </p:cNvSpPr>
          <p:nvPr/>
        </p:nvSpPr>
        <p:spPr bwMode="auto">
          <a:xfrm>
            <a:off x="2335213" y="3024188"/>
            <a:ext cx="1758950" cy="1357313"/>
          </a:xfrm>
          <a:custGeom>
            <a:avLst/>
            <a:gdLst>
              <a:gd name="T0" fmla="*/ 0 w 1108"/>
              <a:gd name="T1" fmla="*/ 260 h 855"/>
              <a:gd name="T2" fmla="*/ 370 w 1108"/>
              <a:gd name="T3" fmla="*/ 260 h 855"/>
              <a:gd name="T4" fmla="*/ 370 w 1108"/>
              <a:gd name="T5" fmla="*/ 855 h 855"/>
              <a:gd name="T6" fmla="*/ 0 w 1108"/>
              <a:gd name="T7" fmla="*/ 855 h 855"/>
              <a:gd name="T8" fmla="*/ 0 w 1108"/>
              <a:gd name="T9" fmla="*/ 260 h 855"/>
              <a:gd name="T10" fmla="*/ 739 w 1108"/>
              <a:gd name="T11" fmla="*/ 0 h 855"/>
              <a:gd name="T12" fmla="*/ 1108 w 1108"/>
              <a:gd name="T13" fmla="*/ 0 h 855"/>
              <a:gd name="T14" fmla="*/ 1108 w 1108"/>
              <a:gd name="T15" fmla="*/ 570 h 855"/>
              <a:gd name="T16" fmla="*/ 739 w 1108"/>
              <a:gd name="T17" fmla="*/ 570 h 855"/>
              <a:gd name="T18" fmla="*/ 739 w 1108"/>
              <a:gd name="T19" fmla="*/ 0 h 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08" h="855">
                <a:moveTo>
                  <a:pt x="0" y="260"/>
                </a:moveTo>
                <a:lnTo>
                  <a:pt x="370" y="260"/>
                </a:lnTo>
                <a:lnTo>
                  <a:pt x="370" y="855"/>
                </a:lnTo>
                <a:lnTo>
                  <a:pt x="0" y="855"/>
                </a:lnTo>
                <a:lnTo>
                  <a:pt x="0" y="260"/>
                </a:lnTo>
                <a:close/>
                <a:moveTo>
                  <a:pt x="739" y="0"/>
                </a:moveTo>
                <a:lnTo>
                  <a:pt x="1108" y="0"/>
                </a:lnTo>
                <a:lnTo>
                  <a:pt x="1108" y="570"/>
                </a:lnTo>
                <a:lnTo>
                  <a:pt x="739" y="570"/>
                </a:lnTo>
                <a:lnTo>
                  <a:pt x="739" y="0"/>
                </a:lnTo>
                <a:close/>
              </a:path>
            </a:pathLst>
          </a:custGeom>
          <a:solidFill>
            <a:srgbClr val="C4BD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4" name="Line 46"/>
          <p:cNvSpPr>
            <a:spLocks noChangeShapeType="1"/>
          </p:cNvSpPr>
          <p:nvPr/>
        </p:nvSpPr>
        <p:spPr bwMode="auto">
          <a:xfrm>
            <a:off x="2046288" y="5289550"/>
            <a:ext cx="5859462" cy="0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5" name="Rectangle 47"/>
          <p:cNvSpPr>
            <a:spLocks noChangeArrowheads="1"/>
          </p:cNvSpPr>
          <p:nvPr/>
        </p:nvSpPr>
        <p:spPr bwMode="auto">
          <a:xfrm>
            <a:off x="1500188" y="4389438"/>
            <a:ext cx="466725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20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48"/>
          <p:cNvSpPr>
            <a:spLocks noChangeArrowheads="1"/>
          </p:cNvSpPr>
          <p:nvPr/>
        </p:nvSpPr>
        <p:spPr bwMode="auto">
          <a:xfrm>
            <a:off x="1500188" y="3668713"/>
            <a:ext cx="46672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40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Rectangle 49"/>
          <p:cNvSpPr>
            <a:spLocks noChangeArrowheads="1"/>
          </p:cNvSpPr>
          <p:nvPr/>
        </p:nvSpPr>
        <p:spPr bwMode="auto">
          <a:xfrm>
            <a:off x="1500188" y="2951163"/>
            <a:ext cx="4460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60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Rectangle 50"/>
          <p:cNvSpPr>
            <a:spLocks noChangeArrowheads="1"/>
          </p:cNvSpPr>
          <p:nvPr/>
        </p:nvSpPr>
        <p:spPr bwMode="auto">
          <a:xfrm>
            <a:off x="1500188" y="2228850"/>
            <a:ext cx="446087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80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Rectangle 51"/>
          <p:cNvSpPr>
            <a:spLocks noChangeArrowheads="1"/>
          </p:cNvSpPr>
          <p:nvPr/>
        </p:nvSpPr>
        <p:spPr bwMode="auto">
          <a:xfrm>
            <a:off x="1373188" y="1508125"/>
            <a:ext cx="5969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100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Rectangle 52"/>
          <p:cNvSpPr>
            <a:spLocks noChangeArrowheads="1"/>
          </p:cNvSpPr>
          <p:nvPr/>
        </p:nvSpPr>
        <p:spPr bwMode="auto">
          <a:xfrm>
            <a:off x="2376488" y="5376863"/>
            <a:ext cx="647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2010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Rectangle 53"/>
          <p:cNvSpPr>
            <a:spLocks noChangeArrowheads="1"/>
          </p:cNvSpPr>
          <p:nvPr/>
        </p:nvSpPr>
        <p:spPr bwMode="auto">
          <a:xfrm>
            <a:off x="3549650" y="5376863"/>
            <a:ext cx="64611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2020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54"/>
          <p:cNvSpPr>
            <a:spLocks noChangeArrowheads="1"/>
          </p:cNvSpPr>
          <p:nvPr/>
        </p:nvSpPr>
        <p:spPr bwMode="auto">
          <a:xfrm>
            <a:off x="4721225" y="5376863"/>
            <a:ext cx="647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2030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55"/>
          <p:cNvSpPr>
            <a:spLocks noChangeArrowheads="1"/>
          </p:cNvSpPr>
          <p:nvPr/>
        </p:nvSpPr>
        <p:spPr bwMode="auto">
          <a:xfrm>
            <a:off x="5894388" y="5376863"/>
            <a:ext cx="64611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2040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Rectangle 56"/>
          <p:cNvSpPr>
            <a:spLocks noChangeArrowheads="1"/>
          </p:cNvSpPr>
          <p:nvPr/>
        </p:nvSpPr>
        <p:spPr bwMode="auto">
          <a:xfrm>
            <a:off x="7065963" y="5376863"/>
            <a:ext cx="647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2050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Rectangle 57"/>
          <p:cNvSpPr>
            <a:spLocks noChangeArrowheads="1"/>
          </p:cNvSpPr>
          <p:nvPr/>
        </p:nvSpPr>
        <p:spPr bwMode="auto">
          <a:xfrm>
            <a:off x="1206500" y="1897063"/>
            <a:ext cx="49212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EJ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38" name="Group 137"/>
          <p:cNvGrpSpPr/>
          <p:nvPr/>
        </p:nvGrpSpPr>
        <p:grpSpPr>
          <a:xfrm>
            <a:off x="8118475" y="1554163"/>
            <a:ext cx="3548062" cy="2357438"/>
            <a:chOff x="8118475" y="1554163"/>
            <a:chExt cx="3548062" cy="2357438"/>
          </a:xfrm>
        </p:grpSpPr>
        <p:sp>
          <p:nvSpPr>
            <p:cNvPr id="126" name="Rectangle 58"/>
            <p:cNvSpPr>
              <a:spLocks noChangeArrowheads="1"/>
            </p:cNvSpPr>
            <p:nvPr/>
          </p:nvSpPr>
          <p:spPr bwMode="auto">
            <a:xfrm>
              <a:off x="8118475" y="1658938"/>
              <a:ext cx="138112" cy="146050"/>
            </a:xfrm>
            <a:prstGeom prst="rect">
              <a:avLst/>
            </a:prstGeom>
            <a:solidFill>
              <a:srgbClr val="C4B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Rectangle 59"/>
            <p:cNvSpPr>
              <a:spLocks noChangeArrowheads="1"/>
            </p:cNvSpPr>
            <p:nvPr/>
          </p:nvSpPr>
          <p:spPr bwMode="auto">
            <a:xfrm>
              <a:off x="8318500" y="1554163"/>
              <a:ext cx="2963862" cy="41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Traditional use of biomass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8" name="Rectangle 60"/>
            <p:cNvSpPr>
              <a:spLocks noChangeArrowheads="1"/>
            </p:cNvSpPr>
            <p:nvPr/>
          </p:nvSpPr>
          <p:spPr bwMode="auto">
            <a:xfrm>
              <a:off x="8118475" y="2047875"/>
              <a:ext cx="138112" cy="14605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Rectangle 61"/>
            <p:cNvSpPr>
              <a:spLocks noChangeArrowheads="1"/>
            </p:cNvSpPr>
            <p:nvPr/>
          </p:nvSpPr>
          <p:spPr bwMode="auto">
            <a:xfrm>
              <a:off x="8318500" y="1943100"/>
              <a:ext cx="1978025" cy="395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Forestry plantings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0" name="Rectangle 62"/>
            <p:cNvSpPr>
              <a:spLocks noChangeArrowheads="1"/>
            </p:cNvSpPr>
            <p:nvPr/>
          </p:nvSpPr>
          <p:spPr bwMode="auto">
            <a:xfrm>
              <a:off x="8118475" y="2436813"/>
              <a:ext cx="138112" cy="146050"/>
            </a:xfrm>
            <a:prstGeom prst="rect">
              <a:avLst/>
            </a:prstGeom>
            <a:solidFill>
              <a:srgbClr val="93C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Rectangle 63"/>
            <p:cNvSpPr>
              <a:spLocks noChangeArrowheads="1"/>
            </p:cNvSpPr>
            <p:nvPr/>
          </p:nvSpPr>
          <p:spPr bwMode="auto">
            <a:xfrm>
              <a:off x="8318500" y="2332038"/>
              <a:ext cx="2971800" cy="395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Short-rotation woody crops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2" name="Rectangle 64"/>
            <p:cNvSpPr>
              <a:spLocks noChangeArrowheads="1"/>
            </p:cNvSpPr>
            <p:nvPr/>
          </p:nvSpPr>
          <p:spPr bwMode="auto">
            <a:xfrm>
              <a:off x="8118475" y="2825750"/>
              <a:ext cx="138112" cy="146050"/>
            </a:xfrm>
            <a:prstGeom prst="rect">
              <a:avLst/>
            </a:prstGeom>
            <a:solidFill>
              <a:srgbClr val="E46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Rectangle 65"/>
            <p:cNvSpPr>
              <a:spLocks noChangeArrowheads="1"/>
            </p:cNvSpPr>
            <p:nvPr/>
          </p:nvSpPr>
          <p:spPr bwMode="auto">
            <a:xfrm>
              <a:off x="8318500" y="2720975"/>
              <a:ext cx="2779712" cy="395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Forest and wood residues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4" name="Rectangle 66"/>
            <p:cNvSpPr>
              <a:spLocks noChangeArrowheads="1"/>
            </p:cNvSpPr>
            <p:nvPr/>
          </p:nvSpPr>
          <p:spPr bwMode="auto">
            <a:xfrm>
              <a:off x="8118475" y="3214688"/>
              <a:ext cx="138112" cy="14605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Rectangle 67"/>
            <p:cNvSpPr>
              <a:spLocks noChangeArrowheads="1"/>
            </p:cNvSpPr>
            <p:nvPr/>
          </p:nvSpPr>
          <p:spPr bwMode="auto">
            <a:xfrm>
              <a:off x="8318500" y="3111500"/>
              <a:ext cx="2465387" cy="393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Organic waste streams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6" name="Rectangle 68"/>
            <p:cNvSpPr>
              <a:spLocks noChangeArrowheads="1"/>
            </p:cNvSpPr>
            <p:nvPr/>
          </p:nvSpPr>
          <p:spPr bwMode="auto">
            <a:xfrm>
              <a:off x="8118475" y="3603625"/>
              <a:ext cx="138112" cy="146050"/>
            </a:xfrm>
            <a:prstGeom prst="rect">
              <a:avLst/>
            </a:prstGeom>
            <a:solidFill>
              <a:srgbClr val="B3A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" name="Rectangle 69"/>
            <p:cNvSpPr>
              <a:spLocks noChangeArrowheads="1"/>
            </p:cNvSpPr>
            <p:nvPr/>
          </p:nvSpPr>
          <p:spPr bwMode="auto">
            <a:xfrm>
              <a:off x="8318500" y="3497263"/>
              <a:ext cx="3348037" cy="414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Conventional bioenergy crops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67" name="Rectangle 66"/>
          <p:cNvSpPr/>
          <p:nvPr/>
        </p:nvSpPr>
        <p:spPr>
          <a:xfrm>
            <a:off x="7026002" y="1617867"/>
            <a:ext cx="612000" cy="366956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5852871" y="1761067"/>
            <a:ext cx="612000" cy="352746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4665222" y="2689225"/>
            <a:ext cx="612000" cy="259662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3508101" y="3930651"/>
            <a:ext cx="586246" cy="135678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2335210" y="4381501"/>
            <a:ext cx="590400" cy="90540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477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1" animBg="1"/>
      <p:bldP spid="66" grpId="1" animBg="1"/>
      <p:bldP spid="65" grpId="1" animBg="1"/>
      <p:bldP spid="64" grpId="0" animBg="1"/>
      <p:bldP spid="6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647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A Powerpoint Template">
  <a:themeElements>
    <a:clrScheme name="IEA colour scheme">
      <a:dk1>
        <a:srgbClr val="000000"/>
      </a:dk1>
      <a:lt1>
        <a:srgbClr val="FFFFFF"/>
      </a:lt1>
      <a:dk2>
        <a:srgbClr val="0044FE"/>
      </a:dk2>
      <a:lt2>
        <a:srgbClr val="FFFFFF"/>
      </a:lt2>
      <a:accent1>
        <a:srgbClr val="48D3FE"/>
      </a:accent1>
      <a:accent2>
        <a:srgbClr val="3D7AD2"/>
      </a:accent2>
      <a:accent3>
        <a:srgbClr val="67F393"/>
      </a:accent3>
      <a:accent4>
        <a:srgbClr val="00ADA0"/>
      </a:accent4>
      <a:accent5>
        <a:srgbClr val="FDD324"/>
      </a:accent5>
      <a:accent6>
        <a:srgbClr val="F0A800"/>
      </a:accent6>
      <a:hlink>
        <a:srgbClr val="0044FE"/>
      </a:hlink>
      <a:folHlink>
        <a:srgbClr val="0044F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>
            <a:lumMod val="95000"/>
          </a:schemeClr>
        </a:solidFill>
        <a:ln>
          <a:noFill/>
        </a:ln>
      </a:spPr>
      <a:bodyPr rtlCol="0" anchor="ctr"/>
      <a:lstStyle>
        <a:defPPr algn="ctr">
          <a:defRPr sz="1200">
            <a:latin typeface="Segoe UI" panose="020B0502040204020203" pitchFamily="34" charset="0"/>
            <a:cs typeface="Segoe UI" panose="020B05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IEA 2021 Template" id="{FDB3EF10-39DB-3C41-8299-632C7B9053AA}" vid="{60916AAC-A98E-E244-A83B-087C744E6C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6867</TotalTime>
  <Words>455</Words>
  <Application>Microsoft Office PowerPoint</Application>
  <PresentationFormat>Widescreen</PresentationFormat>
  <Paragraphs>95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Segoe UI</vt:lpstr>
      <vt:lpstr>IEA Powerpoint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International Energy Agency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DELMASTRO Chiara, IEA/STO/ETP/EDT</dc:creator>
  <cp:lastModifiedBy>ZENIEWSKI Peter, IEA/STO/ESIO/ESU</cp:lastModifiedBy>
  <cp:revision>559</cp:revision>
  <dcterms:created xsi:type="dcterms:W3CDTF">2021-04-08T15:14:27Z</dcterms:created>
  <dcterms:modified xsi:type="dcterms:W3CDTF">2021-09-27T10:24:57Z</dcterms:modified>
</cp:coreProperties>
</file>