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5984" r:id="rId5"/>
  </p:sldMasterIdLst>
  <p:notesMasterIdLst>
    <p:notesMasterId r:id="rId10"/>
  </p:notesMasterIdLst>
  <p:handoutMasterIdLst>
    <p:handoutMasterId r:id="rId11"/>
  </p:handoutMasterIdLst>
  <p:sldIdLst>
    <p:sldId id="1340" r:id="rId6"/>
    <p:sldId id="1518" r:id="rId7"/>
    <p:sldId id="1507" r:id="rId8"/>
    <p:sldId id="1331" r:id="rId9"/>
  </p:sldIdLst>
  <p:sldSz cx="12192000" cy="6858000"/>
  <p:notesSz cx="9926638" cy="6797675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511175" indent="-53975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1022350" indent="-10795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535113" indent="-163513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2046288" indent="-217488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slides" id="{50FA879F-9DBF-4644-9044-08BDB46AFBEA}">
          <p14:sldIdLst>
            <p14:sldId id="1340"/>
            <p14:sldId id="1518"/>
            <p14:sldId id="1507"/>
            <p14:sldId id="1331"/>
          </p14:sldIdLst>
        </p14:section>
        <p14:section name="Offcuts" id="{CE145153-B68B-4D23-998C-3CE9CF31608A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ul Durrant" initials="PD" lastIdx="1" clrIdx="0">
    <p:extLst>
      <p:ext uri="{19B8F6BF-5375-455C-9EA6-DF929625EA0E}">
        <p15:presenceInfo xmlns:p15="http://schemas.microsoft.com/office/powerpoint/2012/main" userId="S-1-5-21-653272589-3936800030-4198134656-5370" providerId="AD"/>
      </p:ext>
    </p:extLst>
  </p:cmAuthor>
  <p:cmAuthor id="2" name="Martina Lyons" initials="ML" lastIdx="1" clrIdx="1">
    <p:extLst>
      <p:ext uri="{19B8F6BF-5375-455C-9EA6-DF929625EA0E}">
        <p15:presenceInfo xmlns:p15="http://schemas.microsoft.com/office/powerpoint/2012/main" userId="S::mlyons@irena.org::d5be4fa7-4afa-4648-988a-b9b9204711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BA819"/>
    <a:srgbClr val="494A49"/>
    <a:srgbClr val="F4C113"/>
    <a:srgbClr val="8DC63F"/>
    <a:srgbClr val="FFEBAB"/>
    <a:srgbClr val="B10F8E"/>
    <a:srgbClr val="FFF4D1"/>
    <a:srgbClr val="FFE48F"/>
    <a:srgbClr val="646464"/>
    <a:srgbClr val="2ABB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4510" autoAdjust="0"/>
  </p:normalViewPr>
  <p:slideViewPr>
    <p:cSldViewPr snapToGrid="0">
      <p:cViewPr varScale="1">
        <p:scale>
          <a:sx n="81" d="100"/>
          <a:sy n="81" d="100"/>
        </p:scale>
        <p:origin x="1632" y="96"/>
      </p:cViewPr>
      <p:guideLst>
        <p:guide orient="horz" pos="43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141"/>
        <p:guide pos="312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1338" y="0"/>
            <a:ext cx="4303712" cy="3397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BFB60E8B-06C2-4A0E-A605-B288FE905E0B}" type="datetime1">
              <a:rPr lang="en-US" altLang="en-US"/>
              <a:pPr>
                <a:defRPr/>
              </a:pPr>
              <a:t>9/27/2021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1338" y="6456363"/>
            <a:ext cx="4303712" cy="3397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B77B3980-D92A-444C-A96F-FFD16E01B4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3532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2" tIns="46587" rIns="93172" bIns="46587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1338" y="0"/>
            <a:ext cx="430371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2" tIns="46587" rIns="93172" bIns="4658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697163" y="509588"/>
            <a:ext cx="4532312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3775" y="3228975"/>
            <a:ext cx="7939088" cy="305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2" tIns="46587" rIns="93172" bIns="465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noProof="0"/>
              <a:t>Textmasterformate durch Klicken bearbeiten</a:t>
            </a:r>
          </a:p>
          <a:p>
            <a:pPr lvl="1"/>
            <a:r>
              <a:rPr lang="de-DE" altLang="en-US" noProof="0"/>
              <a:t>Zweite Ebene</a:t>
            </a:r>
          </a:p>
          <a:p>
            <a:pPr lvl="2"/>
            <a:r>
              <a:rPr lang="de-DE" altLang="en-US" noProof="0"/>
              <a:t>Dritte Ebene</a:t>
            </a:r>
          </a:p>
          <a:p>
            <a:pPr lvl="3"/>
            <a:r>
              <a:rPr lang="de-DE" altLang="en-US" noProof="0"/>
              <a:t>Vierte Ebene</a:t>
            </a:r>
          </a:p>
          <a:p>
            <a:pPr lvl="4"/>
            <a:r>
              <a:rPr lang="de-DE" altLang="en-US" noProof="0"/>
              <a:t>Fünfte Ebene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6363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2" tIns="46587" rIns="93172" bIns="46587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1338" y="6456363"/>
            <a:ext cx="430371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2" tIns="46587" rIns="93172" bIns="4658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FCAF98D8-0F12-419F-AFCB-771F6890C82C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2945738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MS PGothic" panose="020B0600070205080204" pitchFamily="34" charset="-128"/>
        <a:cs typeface="Arial" charset="0"/>
      </a:defRPr>
    </a:lvl1pPr>
    <a:lvl2pPr marL="511175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MS PGothic" panose="020B0600070205080204" pitchFamily="34" charset="-128"/>
        <a:cs typeface="Arial" charset="0"/>
      </a:defRPr>
    </a:lvl2pPr>
    <a:lvl3pPr marL="102235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MS PGothic" panose="020B0600070205080204" pitchFamily="34" charset="-128"/>
        <a:cs typeface="Arial" charset="0"/>
      </a:defRPr>
    </a:lvl3pPr>
    <a:lvl4pPr marL="15351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MS PGothic" panose="020B0600070205080204" pitchFamily="34" charset="-128"/>
        <a:cs typeface="Arial" charset="0"/>
      </a:defRPr>
    </a:lvl4pPr>
    <a:lvl5pPr marL="2046288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MS PGothic" panose="020B0600070205080204" pitchFamily="34" charset="-128"/>
        <a:cs typeface="Arial" charset="0"/>
      </a:defRPr>
    </a:lvl5pPr>
    <a:lvl6pPr marL="2558807" algn="l" defTabSz="102352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70568" algn="l" defTabSz="102352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82330" algn="l" defTabSz="102352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94092" algn="l" defTabSz="102352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29D018E-AC63-4AA5-85D6-94D8C9B4E534}" type="slidenum">
              <a:rPr lang="de-DE" altLang="en-US" smtClean="0"/>
              <a:pPr>
                <a:defRPr/>
              </a:pPr>
              <a:t>1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529842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CAF98D8-0F12-419F-AFCB-771F6890C82C}" type="slidenum">
              <a:rPr lang="de-DE" altLang="en-US" smtClean="0"/>
              <a:pPr>
                <a:defRPr/>
              </a:pPr>
              <a:t>2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2124374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27DF62-DE05-4205-8D49-B8C6E55F131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04515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AF60FA8-7B3F-4A7C-8F0E-23C53659501D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9421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54788"/>
            <a:ext cx="12192000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1818" y="333375"/>
            <a:ext cx="129963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Connector 3"/>
          <p:cNvCxnSpPr/>
          <p:nvPr userDrawn="1"/>
        </p:nvCxnSpPr>
        <p:spPr>
          <a:xfrm flipH="1">
            <a:off x="590551" y="692150"/>
            <a:ext cx="11010900" cy="0"/>
          </a:xfrm>
          <a:prstGeom prst="line">
            <a:avLst/>
          </a:prstGeom>
          <a:ln w="19050">
            <a:solidFill>
              <a:srgbClr val="494A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11377084" y="6597650"/>
            <a:ext cx="378883" cy="2159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1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F5D191EE-4CBC-481F-9D95-284FA7696D5C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77202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D6908EB8-D7EF-495F-9CA1-A670C5D82ED2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223726-B811-4511-8A66-2481CF37E137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796910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9C5AF136-C8AB-413A-9B03-9B6542248AC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8D6D8A-33FC-493A-AF5E-0369E9D6A6D7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5300320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2799"/>
            <a:ext cx="4011084" cy="116309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5" y="272800"/>
            <a:ext cx="6815667" cy="5853513"/>
          </a:xfrm>
        </p:spPr>
        <p:txBody>
          <a:bodyPr/>
          <a:lstStyle>
            <a:lvl1pPr>
              <a:defRPr sz="3500"/>
            </a:lvl1pPr>
            <a:lvl2pPr>
              <a:defRPr sz="32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888"/>
            <a:ext cx="4011084" cy="4690424"/>
          </a:xfrm>
        </p:spPr>
        <p:txBody>
          <a:bodyPr/>
          <a:lstStyle>
            <a:lvl1pPr marL="0" indent="0">
              <a:buNone/>
              <a:defRPr sz="1600"/>
            </a:lvl1pPr>
            <a:lvl2pPr marL="511761" indent="0">
              <a:buNone/>
              <a:defRPr sz="1300"/>
            </a:lvl2pPr>
            <a:lvl3pPr marL="1023523" indent="0">
              <a:buNone/>
              <a:defRPr sz="1100"/>
            </a:lvl3pPr>
            <a:lvl4pPr marL="1535285" indent="0">
              <a:buNone/>
              <a:defRPr sz="1000"/>
            </a:lvl4pPr>
            <a:lvl5pPr marL="2047046" indent="0">
              <a:buNone/>
              <a:defRPr sz="1000"/>
            </a:lvl5pPr>
            <a:lvl6pPr marL="2558807" indent="0">
              <a:buNone/>
              <a:defRPr sz="1000"/>
            </a:lvl6pPr>
            <a:lvl7pPr marL="3070568" indent="0">
              <a:buNone/>
              <a:defRPr sz="1000"/>
            </a:lvl7pPr>
            <a:lvl8pPr marL="3582330" indent="0">
              <a:buNone/>
              <a:defRPr sz="1000"/>
            </a:lvl8pPr>
            <a:lvl9pPr marL="4094092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6C57F1F-CF60-4BBE-92C3-B08B2CCBBB52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C16A2A-E517-4AE6-9C70-5C104F555442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4608312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388"/>
            <a:ext cx="7315200" cy="566742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3267"/>
            <a:ext cx="7315200" cy="4115222"/>
          </a:xfrm>
        </p:spPr>
        <p:txBody>
          <a:bodyPr/>
          <a:lstStyle>
            <a:lvl1pPr marL="0" indent="0">
              <a:buNone/>
              <a:defRPr sz="3500"/>
            </a:lvl1pPr>
            <a:lvl2pPr marL="511761" indent="0">
              <a:buNone/>
              <a:defRPr sz="3200"/>
            </a:lvl2pPr>
            <a:lvl3pPr marL="1023523" indent="0">
              <a:buNone/>
              <a:defRPr sz="2700"/>
            </a:lvl3pPr>
            <a:lvl4pPr marL="1535285" indent="0">
              <a:buNone/>
              <a:defRPr sz="2200"/>
            </a:lvl4pPr>
            <a:lvl5pPr marL="2047046" indent="0">
              <a:buNone/>
              <a:defRPr sz="2200"/>
            </a:lvl5pPr>
            <a:lvl6pPr marL="2558807" indent="0">
              <a:buNone/>
              <a:defRPr sz="2200"/>
            </a:lvl6pPr>
            <a:lvl7pPr marL="3070568" indent="0">
              <a:buNone/>
              <a:defRPr sz="2200"/>
            </a:lvl7pPr>
            <a:lvl8pPr marL="3582330" indent="0">
              <a:buNone/>
              <a:defRPr sz="2200"/>
            </a:lvl8pPr>
            <a:lvl9pPr marL="4094092" indent="0">
              <a:buNone/>
              <a:defRPr sz="22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131"/>
            <a:ext cx="7315200" cy="805705"/>
          </a:xfrm>
        </p:spPr>
        <p:txBody>
          <a:bodyPr/>
          <a:lstStyle>
            <a:lvl1pPr marL="0" indent="0">
              <a:buNone/>
              <a:defRPr sz="1600"/>
            </a:lvl1pPr>
            <a:lvl2pPr marL="511761" indent="0">
              <a:buNone/>
              <a:defRPr sz="1300"/>
            </a:lvl2pPr>
            <a:lvl3pPr marL="1023523" indent="0">
              <a:buNone/>
              <a:defRPr sz="1100"/>
            </a:lvl3pPr>
            <a:lvl4pPr marL="1535285" indent="0">
              <a:buNone/>
              <a:defRPr sz="1000"/>
            </a:lvl4pPr>
            <a:lvl5pPr marL="2047046" indent="0">
              <a:buNone/>
              <a:defRPr sz="1000"/>
            </a:lvl5pPr>
            <a:lvl6pPr marL="2558807" indent="0">
              <a:buNone/>
              <a:defRPr sz="1000"/>
            </a:lvl6pPr>
            <a:lvl7pPr marL="3070568" indent="0">
              <a:buNone/>
              <a:defRPr sz="1000"/>
            </a:lvl7pPr>
            <a:lvl8pPr marL="3582330" indent="0">
              <a:buNone/>
              <a:defRPr sz="1000"/>
            </a:lvl8pPr>
            <a:lvl9pPr marL="4094092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CE9AEEE-B7A9-463A-8A53-2CD97CE26CF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26DF8-2F63-47CA-ABFA-B13497CFAED1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5805348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71F7270-9D5D-4D72-BC91-9080FAA3E0E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A6B40C-4A90-4736-B664-7D4D5FC0BC1D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210978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C2BB7E44-B739-4FAF-A40E-E2F401FED95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4F38DA-D371-43DE-929A-BCF0DC14C416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0317765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9774CC80-4DB8-4B79-985B-E47EF7D5371D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1437FE-52DF-424B-870E-A59AC3998041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40775676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D5882EA-353D-B54D-8305-8E84B8C206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01892" y="1041854"/>
            <a:ext cx="10907012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E" dirty="0"/>
          </a:p>
        </p:txBody>
      </p:sp>
    </p:spTree>
    <p:extLst>
      <p:ext uri="{BB962C8B-B14F-4D97-AF65-F5344CB8AC3E}">
        <p14:creationId xmlns:p14="http://schemas.microsoft.com/office/powerpoint/2010/main" val="12521633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8517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367" y="1336675"/>
            <a:ext cx="11228917" cy="48418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1167534" y="6554788"/>
            <a:ext cx="378884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MS PGothic" charset="-128"/>
              </a:defRPr>
            </a:lvl1pPr>
          </a:lstStyle>
          <a:p>
            <a:pPr>
              <a:defRPr/>
            </a:pPr>
            <a:fld id="{C2B683E0-A0AC-48AB-99FF-2E192CC03BD0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474853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7054"/>
            <a:ext cx="10363200" cy="1361872"/>
          </a:xfrm>
          <a:prstGeom prst="rect">
            <a:avLst/>
          </a:prstGeom>
        </p:spPr>
        <p:txBody>
          <a:bodyPr anchor="t"/>
          <a:lstStyle>
            <a:lvl1pPr algn="l">
              <a:defRPr sz="4500" b="1" cap="all">
                <a:solidFill>
                  <a:srgbClr val="0872A6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7727"/>
            <a:ext cx="10363200" cy="149932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/>
            </a:lvl1pPr>
            <a:lvl2pPr marL="511761" indent="0">
              <a:buNone/>
              <a:defRPr sz="2000"/>
            </a:lvl2pPr>
            <a:lvl3pPr marL="1023523" indent="0">
              <a:buNone/>
              <a:defRPr sz="1800"/>
            </a:lvl3pPr>
            <a:lvl4pPr marL="1535285" indent="0">
              <a:buNone/>
              <a:defRPr sz="1600"/>
            </a:lvl4pPr>
            <a:lvl5pPr marL="2047046" indent="0">
              <a:buNone/>
              <a:defRPr sz="1600"/>
            </a:lvl5pPr>
            <a:lvl6pPr marL="2558807" indent="0">
              <a:buNone/>
              <a:defRPr sz="1600"/>
            </a:lvl6pPr>
            <a:lvl7pPr marL="3070568" indent="0">
              <a:buNone/>
              <a:defRPr sz="1600"/>
            </a:lvl7pPr>
            <a:lvl8pPr marL="3582330" indent="0">
              <a:buNone/>
              <a:defRPr sz="1600"/>
            </a:lvl8pPr>
            <a:lvl9pPr marL="4094092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167534" y="6524625"/>
            <a:ext cx="378884" cy="21748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MS PGothic" charset="-128"/>
              </a:defRPr>
            </a:lvl1pPr>
          </a:lstStyle>
          <a:p>
            <a:pPr>
              <a:defRPr/>
            </a:pPr>
            <a:fld id="{F3C5B38B-465F-4B96-B346-6F266E330FCE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320234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73DCEC38-F75D-49F6-8B07-43638A1BB970}" type="datetime1">
              <a:rPr lang="en-US" altLang="en-US"/>
              <a:pPr>
                <a:defRPr/>
              </a:pPr>
              <a:t>9/27/2021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7534" y="6524625"/>
            <a:ext cx="378884" cy="21748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MS PGothic" charset="-128"/>
              </a:defRPr>
            </a:lvl1pPr>
          </a:lstStyle>
          <a:p>
            <a:pPr>
              <a:defRPr/>
            </a:pPr>
            <a:fld id="{77641760-B2D8-4465-A91E-E7FD2F62B9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6565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876005"/>
            <a:ext cx="8638117" cy="2876003"/>
          </a:xfrm>
          <a:solidFill>
            <a:srgbClr val="0872A6"/>
          </a:solidFill>
        </p:spPr>
        <p:txBody>
          <a:bodyPr lIns="402962" tIns="201480" rIns="402962" bIns="402962"/>
          <a:lstStyle>
            <a:lvl1pPr>
              <a:lnSpc>
                <a:spcPct val="110000"/>
              </a:lnSpc>
              <a:defRPr sz="3500">
                <a:solidFill>
                  <a:schemeClr val="bg1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873124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837" y="332656"/>
            <a:ext cx="11229975" cy="484187"/>
          </a:xfrm>
        </p:spPr>
        <p:txBody>
          <a:bodyPr/>
          <a:lstStyle>
            <a:lvl1pPr>
              <a:defRPr sz="2800">
                <a:solidFill>
                  <a:srgbClr val="0872A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838" y="1268760"/>
            <a:ext cx="11229975" cy="5040559"/>
          </a:xfrm>
        </p:spPr>
        <p:txBody>
          <a:bodyPr/>
          <a:lstStyle>
            <a:lvl1pPr marL="517525" indent="-344488"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  <a:tabLst>
                <a:tab pos="182880" algn="l"/>
              </a:tabLst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5987" indent="-285750"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308100" indent="-285750"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55763" indent="-284163"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2112963" indent="-284163"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256B460-44DA-48D0-803F-D29672A928D4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B0624-6639-458D-8CE2-B3EAE64DF08E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761451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7054"/>
            <a:ext cx="10363200" cy="1361872"/>
          </a:xfrm>
        </p:spPr>
        <p:txBody>
          <a:bodyPr anchor="t"/>
          <a:lstStyle>
            <a:lvl1pPr algn="l">
              <a:defRPr sz="4500" b="1" cap="all">
                <a:solidFill>
                  <a:srgbClr val="0872A6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7727"/>
            <a:ext cx="10363200" cy="1499327"/>
          </a:xfrm>
        </p:spPr>
        <p:txBody>
          <a:bodyPr anchor="b"/>
          <a:lstStyle>
            <a:lvl1pPr marL="0" indent="0">
              <a:buNone/>
              <a:defRPr sz="2200"/>
            </a:lvl1pPr>
            <a:lvl2pPr marL="511761" indent="0">
              <a:buNone/>
              <a:defRPr sz="2000"/>
            </a:lvl2pPr>
            <a:lvl3pPr marL="1023523" indent="0">
              <a:buNone/>
              <a:defRPr sz="1800"/>
            </a:lvl3pPr>
            <a:lvl4pPr marL="1535285" indent="0">
              <a:buNone/>
              <a:defRPr sz="1600"/>
            </a:lvl4pPr>
            <a:lvl5pPr marL="2047046" indent="0">
              <a:buNone/>
              <a:defRPr sz="1600"/>
            </a:lvl5pPr>
            <a:lvl6pPr marL="2558807" indent="0">
              <a:buNone/>
              <a:defRPr sz="1600"/>
            </a:lvl6pPr>
            <a:lvl7pPr marL="3070568" indent="0">
              <a:buNone/>
              <a:defRPr sz="1600"/>
            </a:lvl7pPr>
            <a:lvl8pPr marL="3582330" indent="0">
              <a:buNone/>
              <a:defRPr sz="1600"/>
            </a:lvl8pPr>
            <a:lvl9pPr marL="4094092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C938B77-A88A-4EE2-A381-CF8D1E9A80C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1E05B1-3D06-48D0-A971-B7C81DAE912A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724658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309" y="298223"/>
            <a:ext cx="11229975" cy="484187"/>
          </a:xfrm>
        </p:spPr>
        <p:txBody>
          <a:bodyPr/>
          <a:lstStyle>
            <a:lvl1pPr>
              <a:defRPr>
                <a:solidFill>
                  <a:srgbClr val="0872A6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8368" y="1184365"/>
            <a:ext cx="5511800" cy="5233851"/>
          </a:xfrm>
        </p:spPr>
        <p:txBody>
          <a:bodyPr/>
          <a:lstStyle>
            <a:lvl1pPr marL="382588" indent="-292100">
              <a:buFont typeface="Wingdings" panose="05000000000000000000" pitchFamily="2" charset="2"/>
              <a:buChar char="§"/>
              <a:defRPr sz="1400"/>
            </a:lvl1pPr>
            <a:lvl2pPr marL="715963" indent="-273050">
              <a:defRPr sz="1200"/>
            </a:lvl2pPr>
            <a:lvl3pPr marL="1077913" indent="-271463">
              <a:buFont typeface="Wingdings" panose="05000000000000000000" pitchFamily="2" charset="2"/>
              <a:buChar char="§"/>
              <a:defRPr sz="1200"/>
            </a:lvl3pPr>
            <a:lvl4pPr marL="1439863" indent="-271463">
              <a:buFont typeface="Wingdings" panose="05000000000000000000" pitchFamily="2" charset="2"/>
              <a:buChar char="§"/>
              <a:defRPr sz="1200"/>
            </a:lvl4pPr>
            <a:lvl5pPr marL="1792288" indent="-271463">
              <a:buFont typeface="Wingdings" panose="05000000000000000000" pitchFamily="2" charset="2"/>
              <a:buChar char="§"/>
              <a:defRPr sz="1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0013A64-4E60-4D9B-8CF1-D8C6E98F86F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748963" y="6559777"/>
            <a:ext cx="958850" cy="150586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28F10C-86FD-464F-AB0E-8BFA2254D791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936ABDD-F4DB-4B65-9583-EFFFC73847C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6171494" y="1182864"/>
            <a:ext cx="5511800" cy="5233851"/>
          </a:xfrm>
        </p:spPr>
        <p:txBody>
          <a:bodyPr/>
          <a:lstStyle>
            <a:lvl1pPr marL="382588" indent="-292100">
              <a:buFont typeface="Wingdings" panose="05000000000000000000" pitchFamily="2" charset="2"/>
              <a:buChar char="§"/>
              <a:defRPr sz="1400" b="0"/>
            </a:lvl1pPr>
            <a:lvl2pPr marL="715963" indent="-273050">
              <a:defRPr sz="1200" b="0"/>
            </a:lvl2pPr>
            <a:lvl3pPr marL="1077913" indent="-271463">
              <a:buFont typeface="Wingdings" panose="05000000000000000000" pitchFamily="2" charset="2"/>
              <a:buChar char="§"/>
              <a:defRPr sz="1200" b="0"/>
            </a:lvl3pPr>
            <a:lvl4pPr marL="1439863" indent="-271463">
              <a:buFont typeface="Wingdings" panose="05000000000000000000" pitchFamily="2" charset="2"/>
              <a:buChar char="§"/>
              <a:defRPr sz="1200" b="0"/>
            </a:lvl4pPr>
            <a:lvl5pPr marL="1792288" indent="-271463">
              <a:buFont typeface="Wingdings" panose="05000000000000000000" pitchFamily="2" charset="2"/>
              <a:buChar char="§"/>
              <a:defRPr sz="1200" b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45520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914"/>
            <a:ext cx="10972800" cy="1141943"/>
          </a:xfrm>
        </p:spPr>
        <p:txBody>
          <a:bodyPr/>
          <a:lstStyle>
            <a:lvl1pPr>
              <a:defRPr>
                <a:solidFill>
                  <a:srgbClr val="0872A6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279"/>
            <a:ext cx="5386917" cy="638642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1761" indent="0">
              <a:buNone/>
              <a:defRPr sz="2200" b="1"/>
            </a:lvl2pPr>
            <a:lvl3pPr marL="1023523" indent="0">
              <a:buNone/>
              <a:defRPr sz="2000" b="1"/>
            </a:lvl3pPr>
            <a:lvl4pPr marL="1535285" indent="0">
              <a:buNone/>
              <a:defRPr sz="1800" b="1"/>
            </a:lvl4pPr>
            <a:lvl5pPr marL="2047046" indent="0">
              <a:buNone/>
              <a:defRPr sz="1800" b="1"/>
            </a:lvl5pPr>
            <a:lvl6pPr marL="2558807" indent="0">
              <a:buNone/>
              <a:defRPr sz="1800" b="1"/>
            </a:lvl6pPr>
            <a:lvl7pPr marL="3070568" indent="0">
              <a:buNone/>
              <a:defRPr sz="1800" b="1"/>
            </a:lvl7pPr>
            <a:lvl8pPr marL="3582330" indent="0">
              <a:buNone/>
              <a:defRPr sz="1800" b="1"/>
            </a:lvl8pPr>
            <a:lvl9pPr marL="4094092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3921"/>
            <a:ext cx="5386917" cy="3952390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279"/>
            <a:ext cx="5389033" cy="638642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1761" indent="0">
              <a:buNone/>
              <a:defRPr sz="2200" b="1"/>
            </a:lvl2pPr>
            <a:lvl3pPr marL="1023523" indent="0">
              <a:buNone/>
              <a:defRPr sz="2000" b="1"/>
            </a:lvl3pPr>
            <a:lvl4pPr marL="1535285" indent="0">
              <a:buNone/>
              <a:defRPr sz="1800" b="1"/>
            </a:lvl4pPr>
            <a:lvl5pPr marL="2047046" indent="0">
              <a:buNone/>
              <a:defRPr sz="1800" b="1"/>
            </a:lvl5pPr>
            <a:lvl6pPr marL="2558807" indent="0">
              <a:buNone/>
              <a:defRPr sz="1800" b="1"/>
            </a:lvl6pPr>
            <a:lvl7pPr marL="3070568" indent="0">
              <a:buNone/>
              <a:defRPr sz="1800" b="1"/>
            </a:lvl7pPr>
            <a:lvl8pPr marL="3582330" indent="0">
              <a:buNone/>
              <a:defRPr sz="1800" b="1"/>
            </a:lvl8pPr>
            <a:lvl9pPr marL="4094092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3921"/>
            <a:ext cx="5389033" cy="3952390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03C3B8-7B0D-4531-B01D-41298C9C7A1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7B370-6B23-438B-B355-F567A91A4896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414836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979" r:id="rId1"/>
    <p:sldLayoutId id="2147485980" r:id="rId2"/>
    <p:sldLayoutId id="2147485981" r:id="rId3"/>
    <p:sldLayoutId id="2147485982" r:id="rId4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altLang="en-US" sz="2800" b="1" dirty="0">
          <a:solidFill>
            <a:srgbClr val="0872A6"/>
          </a:solidFill>
          <a:latin typeface="ITC Avant Garde Gothic" pitchFamily="34" charset="0"/>
          <a:ea typeface="MS PGothic" panose="020B0600070205080204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872A6"/>
          </a:solidFill>
          <a:latin typeface="ITC Avant Garde Gothic" charset="0"/>
          <a:ea typeface="MS PGothic" panose="020B0600070205080204" pitchFamily="34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872A6"/>
          </a:solidFill>
          <a:latin typeface="ITC Avant Garde Gothic" charset="0"/>
          <a:ea typeface="MS PGothic" panose="020B0600070205080204" pitchFamily="34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872A6"/>
          </a:solidFill>
          <a:latin typeface="ITC Avant Garde Gothic" charset="0"/>
          <a:ea typeface="MS PGothic" panose="020B0600070205080204" pitchFamily="34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872A6"/>
          </a:solidFill>
          <a:latin typeface="ITC Avant Garde Gothic" charset="0"/>
          <a:ea typeface="MS PGothic" panose="020B0600070205080204" pitchFamily="34" charset="-128"/>
          <a:cs typeface="Arial" charset="0"/>
        </a:defRPr>
      </a:lvl5pPr>
      <a:lvl6pPr marL="511761" algn="l" rtl="0" fontAlgn="base">
        <a:spcBef>
          <a:spcPct val="0"/>
        </a:spcBef>
        <a:spcAft>
          <a:spcPct val="0"/>
        </a:spcAft>
        <a:defRPr sz="2700" b="1">
          <a:solidFill>
            <a:srgbClr val="E10019"/>
          </a:solidFill>
          <a:latin typeface="Arial" charset="0"/>
          <a:cs typeface="Arial" charset="0"/>
        </a:defRPr>
      </a:lvl6pPr>
      <a:lvl7pPr marL="1023523" algn="l" rtl="0" fontAlgn="base">
        <a:spcBef>
          <a:spcPct val="0"/>
        </a:spcBef>
        <a:spcAft>
          <a:spcPct val="0"/>
        </a:spcAft>
        <a:defRPr sz="2700" b="1">
          <a:solidFill>
            <a:srgbClr val="E10019"/>
          </a:solidFill>
          <a:latin typeface="Arial" charset="0"/>
          <a:cs typeface="Arial" charset="0"/>
        </a:defRPr>
      </a:lvl7pPr>
      <a:lvl8pPr marL="1535285" algn="l" rtl="0" fontAlgn="base">
        <a:spcBef>
          <a:spcPct val="0"/>
        </a:spcBef>
        <a:spcAft>
          <a:spcPct val="0"/>
        </a:spcAft>
        <a:defRPr sz="2700" b="1">
          <a:solidFill>
            <a:srgbClr val="E10019"/>
          </a:solidFill>
          <a:latin typeface="Arial" charset="0"/>
          <a:cs typeface="Arial" charset="0"/>
        </a:defRPr>
      </a:lvl8pPr>
      <a:lvl9pPr marL="2047046" algn="l" rtl="0" fontAlgn="base">
        <a:spcBef>
          <a:spcPct val="0"/>
        </a:spcBef>
        <a:spcAft>
          <a:spcPct val="0"/>
        </a:spcAft>
        <a:defRPr sz="2700" b="1">
          <a:solidFill>
            <a:srgbClr val="E10019"/>
          </a:solidFill>
          <a:latin typeface="Arial" charset="0"/>
          <a:cs typeface="Arial" charset="0"/>
        </a:defRPr>
      </a:lvl9pPr>
    </p:titleStyle>
    <p:bodyStyle>
      <a:lvl1pPr marL="382588" indent="-382588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830263" indent="-319088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277938" indent="-255588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har char="•"/>
        <a:defRPr sz="27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790700" indent="-255588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301875" indent="-255588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814688" indent="-255881" algn="l" rtl="0" fontAlgn="base">
        <a:lnSpc>
          <a:spcPct val="150000"/>
        </a:lnSpc>
        <a:spcBef>
          <a:spcPct val="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3326450" indent="-255881" algn="l" rtl="0" fontAlgn="base">
        <a:lnSpc>
          <a:spcPct val="150000"/>
        </a:lnSpc>
        <a:spcBef>
          <a:spcPct val="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3838210" indent="-255881" algn="l" rtl="0" fontAlgn="base">
        <a:lnSpc>
          <a:spcPct val="150000"/>
        </a:lnSpc>
        <a:spcBef>
          <a:spcPct val="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4349972" indent="-255881" algn="l" rtl="0" fontAlgn="base">
        <a:lnSpc>
          <a:spcPct val="150000"/>
        </a:lnSpc>
        <a:spcBef>
          <a:spcPct val="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102352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1761" algn="l" defTabSz="102352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3523" algn="l" defTabSz="102352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5285" algn="l" defTabSz="102352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7046" algn="l" defTabSz="102352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8807" algn="l" defTabSz="102352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70568" algn="l" defTabSz="102352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82330" algn="l" defTabSz="102352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94092" algn="l" defTabSz="102352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030E017-898C-4166-83B7-E9F30DEBBA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77838" y="1125538"/>
            <a:ext cx="11229975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/>
              <a:t>Titelmasterformat durch Klicken bearbeiten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2EFE607C-0BBF-4B3E-864F-1646E1B908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77838" y="2276475"/>
            <a:ext cx="11229975" cy="336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/>
              <a:t>Textmasterformate durch Klicken bearbeiten</a:t>
            </a:r>
          </a:p>
          <a:p>
            <a:pPr lvl="1"/>
            <a:r>
              <a:rPr lang="de-DE" altLang="en-US"/>
              <a:t>Zweite Ebene</a:t>
            </a:r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0652515E-CAF6-4F10-BEB6-7F8D0799732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748963" y="6403975"/>
            <a:ext cx="9588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100">
                <a:solidFill>
                  <a:srgbClr val="646464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4AF90B90-52C9-436E-B48D-F494EA687A1D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5CCA8A9-5DEF-4F4E-A330-AAF96070A9A9}"/>
              </a:ext>
            </a:extLst>
          </p:cNvPr>
          <p:cNvSpPr/>
          <p:nvPr userDrawn="1"/>
        </p:nvSpPr>
        <p:spPr>
          <a:xfrm>
            <a:off x="477838" y="947738"/>
            <a:ext cx="11229975" cy="33337"/>
          </a:xfrm>
          <a:prstGeom prst="rect">
            <a:avLst/>
          </a:prstGeom>
          <a:solidFill>
            <a:srgbClr val="087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l-GR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684FC6FE-66F0-42A3-BFC6-2EBD287F75D6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4388" y="312738"/>
            <a:ext cx="198755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2370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985" r:id="rId1"/>
    <p:sldLayoutId id="2147485986" r:id="rId2"/>
    <p:sldLayoutId id="2147485987" r:id="rId3"/>
    <p:sldLayoutId id="2147485988" r:id="rId4"/>
    <p:sldLayoutId id="2147485989" r:id="rId5"/>
    <p:sldLayoutId id="2147485990" r:id="rId6"/>
    <p:sldLayoutId id="2147485991" r:id="rId7"/>
    <p:sldLayoutId id="2147485992" r:id="rId8"/>
    <p:sldLayoutId id="2147485993" r:id="rId9"/>
    <p:sldLayoutId id="2147485994" r:id="rId10"/>
    <p:sldLayoutId id="2147485995" r:id="rId11"/>
    <p:sldLayoutId id="2147485996" r:id="rId12"/>
    <p:sldLayoutId id="2147485997" r:id="rId13"/>
    <p:sldLayoutId id="2147485998" r:id="rId14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872A6"/>
          </a:solidFill>
          <a:latin typeface="ITC Avant Garde Gothic" pitchFamily="34" charset="0"/>
          <a:ea typeface="MS PGothic" panose="020B0600070205080204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872A6"/>
          </a:solidFill>
          <a:latin typeface="ITC Avant Garde Gothic" charset="0"/>
          <a:ea typeface="MS PGothic" panose="020B0600070205080204" pitchFamily="34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872A6"/>
          </a:solidFill>
          <a:latin typeface="ITC Avant Garde Gothic" charset="0"/>
          <a:ea typeface="MS PGothic" panose="020B0600070205080204" pitchFamily="34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872A6"/>
          </a:solidFill>
          <a:latin typeface="ITC Avant Garde Gothic" charset="0"/>
          <a:ea typeface="MS PGothic" panose="020B0600070205080204" pitchFamily="34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872A6"/>
          </a:solidFill>
          <a:latin typeface="ITC Avant Garde Gothic" charset="0"/>
          <a:ea typeface="MS PGothic" panose="020B0600070205080204" pitchFamily="34" charset="-128"/>
          <a:cs typeface="Arial" charset="0"/>
        </a:defRPr>
      </a:lvl5pPr>
      <a:lvl6pPr marL="511761" algn="l" rtl="0" fontAlgn="base">
        <a:spcBef>
          <a:spcPct val="0"/>
        </a:spcBef>
        <a:spcAft>
          <a:spcPct val="0"/>
        </a:spcAft>
        <a:defRPr sz="2700" b="1">
          <a:solidFill>
            <a:srgbClr val="E10019"/>
          </a:solidFill>
          <a:latin typeface="Arial" charset="0"/>
          <a:cs typeface="Arial" charset="0"/>
        </a:defRPr>
      </a:lvl6pPr>
      <a:lvl7pPr marL="1023523" algn="l" rtl="0" fontAlgn="base">
        <a:spcBef>
          <a:spcPct val="0"/>
        </a:spcBef>
        <a:spcAft>
          <a:spcPct val="0"/>
        </a:spcAft>
        <a:defRPr sz="2700" b="1">
          <a:solidFill>
            <a:srgbClr val="E10019"/>
          </a:solidFill>
          <a:latin typeface="Arial" charset="0"/>
          <a:cs typeface="Arial" charset="0"/>
        </a:defRPr>
      </a:lvl7pPr>
      <a:lvl8pPr marL="1535285" algn="l" rtl="0" fontAlgn="base">
        <a:spcBef>
          <a:spcPct val="0"/>
        </a:spcBef>
        <a:spcAft>
          <a:spcPct val="0"/>
        </a:spcAft>
        <a:defRPr sz="2700" b="1">
          <a:solidFill>
            <a:srgbClr val="E10019"/>
          </a:solidFill>
          <a:latin typeface="Arial" charset="0"/>
          <a:cs typeface="Arial" charset="0"/>
        </a:defRPr>
      </a:lvl8pPr>
      <a:lvl9pPr marL="2047046" algn="l" rtl="0" fontAlgn="base">
        <a:spcBef>
          <a:spcPct val="0"/>
        </a:spcBef>
        <a:spcAft>
          <a:spcPct val="0"/>
        </a:spcAft>
        <a:defRPr sz="2700" b="1">
          <a:solidFill>
            <a:srgbClr val="E10019"/>
          </a:solidFill>
          <a:latin typeface="Arial" charset="0"/>
          <a:cs typeface="Arial" charset="0"/>
        </a:defRPr>
      </a:lvl9pPr>
    </p:titleStyle>
    <p:bodyStyle>
      <a:lvl1pPr marL="382588" indent="-382588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830263" indent="-319088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277938" indent="-255588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har char="•"/>
        <a:defRPr sz="27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790700" indent="-255588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301875" indent="-255588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814688" indent="-255881" algn="l" rtl="0" fontAlgn="base">
        <a:lnSpc>
          <a:spcPct val="150000"/>
        </a:lnSpc>
        <a:spcBef>
          <a:spcPct val="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3326450" indent="-255881" algn="l" rtl="0" fontAlgn="base">
        <a:lnSpc>
          <a:spcPct val="150000"/>
        </a:lnSpc>
        <a:spcBef>
          <a:spcPct val="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3838210" indent="-255881" algn="l" rtl="0" fontAlgn="base">
        <a:lnSpc>
          <a:spcPct val="150000"/>
        </a:lnSpc>
        <a:spcBef>
          <a:spcPct val="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4349972" indent="-255881" algn="l" rtl="0" fontAlgn="base">
        <a:lnSpc>
          <a:spcPct val="150000"/>
        </a:lnSpc>
        <a:spcBef>
          <a:spcPct val="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102352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1761" algn="l" defTabSz="102352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3523" algn="l" defTabSz="102352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5285" algn="l" defTabSz="102352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7046" algn="l" defTabSz="102352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8807" algn="l" defTabSz="102352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70568" algn="l" defTabSz="102352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82330" algn="l" defTabSz="102352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94092" algn="l" defTabSz="102352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4.jpeg"/><Relationship Id="rId11" Type="http://schemas.openxmlformats.org/officeDocument/2006/relationships/image" Target="../media/image10.pn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DF6E83F-1DD4-43C0-A144-CC79C3B10693}"/>
              </a:ext>
            </a:extLst>
          </p:cNvPr>
          <p:cNvSpPr txBox="1">
            <a:spLocks/>
          </p:cNvSpPr>
          <p:nvPr/>
        </p:nvSpPr>
        <p:spPr bwMode="auto">
          <a:xfrm>
            <a:off x="-2239" y="5890162"/>
            <a:ext cx="12192000" cy="829854"/>
          </a:xfrm>
          <a:prstGeom prst="rect">
            <a:avLst/>
          </a:prstGeom>
          <a:solidFill>
            <a:srgbClr val="17678F"/>
          </a:solidFill>
          <a:ln>
            <a:noFill/>
          </a:ln>
        </p:spPr>
        <p:txBody>
          <a:bodyPr lIns="0" tIns="0" rIns="0" bIns="0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2000" b="1" dirty="0" err="1">
                <a:solidFill>
                  <a:schemeClr val="bg1"/>
                </a:solidFill>
                <a:latin typeface="Century Gothic"/>
                <a:ea typeface="MS PGothic"/>
              </a:rPr>
              <a:t>Dr.Seungwoo</a:t>
            </a:r>
            <a:r>
              <a:rPr lang="en-US" altLang="en-US" sz="2000" b="1" dirty="0">
                <a:solidFill>
                  <a:schemeClr val="bg1"/>
                </a:solidFill>
                <a:latin typeface="Century Gothic"/>
                <a:ea typeface="MS PGothic"/>
              </a:rPr>
              <a:t> Kang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b="1" dirty="0">
                <a:solidFill>
                  <a:schemeClr val="bg1"/>
                </a:solidFill>
                <a:latin typeface="Century Gothic"/>
                <a:ea typeface="MS PGothic"/>
              </a:rPr>
              <a:t>Associate </a:t>
            </a:r>
            <a:r>
              <a:rPr lang="en-US" altLang="en-US" b="1" dirty="0" err="1">
                <a:solidFill>
                  <a:schemeClr val="bg1"/>
                </a:solidFill>
                <a:latin typeface="Century Gothic"/>
                <a:ea typeface="MS PGothic"/>
              </a:rPr>
              <a:t>Programme</a:t>
            </a:r>
            <a:r>
              <a:rPr lang="en-US" altLang="en-US" b="1" dirty="0">
                <a:solidFill>
                  <a:schemeClr val="bg1"/>
                </a:solidFill>
                <a:latin typeface="Century Gothic"/>
                <a:ea typeface="MS PGothic"/>
              </a:rPr>
              <a:t> Officer, Bioenergy, IRENA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540F030-5A68-421F-B109-0A9B7C9B0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624447"/>
            <a:ext cx="10363200" cy="976004"/>
          </a:xfrm>
        </p:spPr>
        <p:txBody>
          <a:bodyPr/>
          <a:lstStyle/>
          <a:p>
            <a:r>
              <a:rPr lang="en-US" dirty="0"/>
              <a:t>WBA webinar :  </a:t>
            </a:r>
            <a:r>
              <a:rPr lang="en-GB" altLang="en-US" dirty="0"/>
              <a:t>Bioenergy and Net Zero – sustainability in a world of scaled-up modern bioenergy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E81475-93CA-4117-8862-8869AD5199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732" y="373884"/>
            <a:ext cx="4243670" cy="107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35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ransition gif">
            <a:extLst>
              <a:ext uri="{FF2B5EF4-FFF2-40B4-BE49-F238E27FC236}">
                <a16:creationId xmlns:a16="http://schemas.microsoft.com/office/drawing/2014/main" id="{B972545D-BDA2-44CF-AEB3-BAE218ECD2B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014" y="1766936"/>
            <a:ext cx="8415470" cy="4207735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CEC85CB-B469-422E-A5FF-A47A91A43A96}"/>
              </a:ext>
            </a:extLst>
          </p:cNvPr>
          <p:cNvSpPr txBox="1">
            <a:spLocks/>
          </p:cNvSpPr>
          <p:nvPr/>
        </p:nvSpPr>
        <p:spPr>
          <a:xfrm>
            <a:off x="361210" y="424332"/>
            <a:ext cx="11174938" cy="50806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872A6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IRENA’s 1.5°C Scenario: Transition to net-zero emissions by mid-century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AE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C54EF98-C60D-4BA5-8612-88D851644989}"/>
              </a:ext>
            </a:extLst>
          </p:cNvPr>
          <p:cNvSpPr txBox="1">
            <a:spLocks/>
          </p:cNvSpPr>
          <p:nvPr/>
        </p:nvSpPr>
        <p:spPr>
          <a:xfrm>
            <a:off x="-8878" y="1109708"/>
            <a:ext cx="12192000" cy="965955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872A6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Biomass supply grows from 54EJ to 153EJ by 2050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872A6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&amp; biomass accounts for 18% of final energy use.  </a:t>
            </a:r>
          </a:p>
        </p:txBody>
      </p:sp>
    </p:spTree>
    <p:extLst>
      <p:ext uri="{BB962C8B-B14F-4D97-AF65-F5344CB8AC3E}">
        <p14:creationId xmlns:p14="http://schemas.microsoft.com/office/powerpoint/2010/main" val="3759580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AB4F92F-8F12-4B48-A118-3680FF3C06F9}"/>
              </a:ext>
            </a:extLst>
          </p:cNvPr>
          <p:cNvSpPr txBox="1">
            <a:spLocks/>
          </p:cNvSpPr>
          <p:nvPr/>
        </p:nvSpPr>
        <p:spPr>
          <a:xfrm>
            <a:off x="430777" y="257201"/>
            <a:ext cx="8748849" cy="6132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Tx/>
              <a:buNone/>
            </a:pPr>
            <a:r>
              <a:rPr lang="en-US" sz="2400" b="1" dirty="0">
                <a:solidFill>
                  <a:srgbClr val="0872A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Deep decarbonization will require amplified role of bioenergy, more in hard-to-abate sectors. </a:t>
            </a:r>
          </a:p>
        </p:txBody>
      </p:sp>
      <p:pic>
        <p:nvPicPr>
          <p:cNvPr id="21" name="Picture 20" descr="Graphical user interface&#10;&#10;Description automatically generated">
            <a:extLst>
              <a:ext uri="{FF2B5EF4-FFF2-40B4-BE49-F238E27FC236}">
                <a16:creationId xmlns:a16="http://schemas.microsoft.com/office/drawing/2014/main" id="{E1F6CF74-B7CF-410F-A614-BFE3617657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960" y="4240037"/>
            <a:ext cx="4403153" cy="2360763"/>
          </a:xfrm>
          <a:prstGeom prst="rect">
            <a:avLst/>
          </a:prstGeom>
        </p:spPr>
      </p:pic>
      <p:pic>
        <p:nvPicPr>
          <p:cNvPr id="22" name="Picture 21" descr="A picture containing logo&#10;&#10;Description automatically generated">
            <a:extLst>
              <a:ext uri="{FF2B5EF4-FFF2-40B4-BE49-F238E27FC236}">
                <a16:creationId xmlns:a16="http://schemas.microsoft.com/office/drawing/2014/main" id="{D15BC87C-F75F-4466-BE20-BE0E0447E5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655" y="1438341"/>
            <a:ext cx="4697847" cy="2137784"/>
          </a:xfrm>
          <a:prstGeom prst="rect">
            <a:avLst/>
          </a:prstGeom>
        </p:spPr>
      </p:pic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92530B3B-99C9-44BF-876A-FF56B633D5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82770" y="3526529"/>
            <a:ext cx="4697847" cy="548825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0872A6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Efficiency, Electrification, Biomass - key in decarbonizing end-use sectors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18BB8FF-1A2E-48FD-9DB7-DA6E68E4E3E9}"/>
              </a:ext>
            </a:extLst>
          </p:cNvPr>
          <p:cNvSpPr txBox="1"/>
          <p:nvPr/>
        </p:nvSpPr>
        <p:spPr>
          <a:xfrm>
            <a:off x="78614" y="1113000"/>
            <a:ext cx="51154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kern="1200" dirty="0">
                <a:solidFill>
                  <a:srgbClr val="0872A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Declining importance of fossil fuels 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341F76F-00A1-4A4F-BE44-CE8C7ABB62EE}"/>
              </a:ext>
            </a:extLst>
          </p:cNvPr>
          <p:cNvSpPr txBox="1">
            <a:spLocks/>
          </p:cNvSpPr>
          <p:nvPr/>
        </p:nvSpPr>
        <p:spPr>
          <a:xfrm>
            <a:off x="5298209" y="1024485"/>
            <a:ext cx="5115439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872A6"/>
                </a:solidFill>
                <a:latin typeface="ITC Avant Garde Gothic" pitchFamily="34" charset="0"/>
                <a:ea typeface="MS PGothic" panose="020B0600070205080204" pitchFamily="34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872A6"/>
                </a:solidFill>
                <a:latin typeface="ITC Avant Garde Gothic" charset="0"/>
                <a:ea typeface="MS PGothic" panose="020B0600070205080204" pitchFamily="34" charset="-128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872A6"/>
                </a:solidFill>
                <a:latin typeface="ITC Avant Garde Gothic" charset="0"/>
                <a:ea typeface="MS PGothic" panose="020B0600070205080204" pitchFamily="34" charset="-128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872A6"/>
                </a:solidFill>
                <a:latin typeface="ITC Avant Garde Gothic" charset="0"/>
                <a:ea typeface="MS PGothic" panose="020B0600070205080204" pitchFamily="34" charset="-128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872A6"/>
                </a:solidFill>
                <a:latin typeface="ITC Avant Garde Gothic" charset="0"/>
                <a:ea typeface="MS PGothic" panose="020B0600070205080204" pitchFamily="34" charset="-128"/>
                <a:cs typeface="Arial" charset="0"/>
              </a:defRPr>
            </a:lvl5pPr>
            <a:lvl6pPr marL="511761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6pPr>
            <a:lvl7pPr marL="1023523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7pPr>
            <a:lvl8pPr marL="1535285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8pPr>
            <a:lvl9pPr marL="2047046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Clean methanol supply as a chemical and as a fuel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D2434AF-38D1-45F7-8DA9-7494989AB110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0827418" y="1671978"/>
            <a:ext cx="1111787" cy="16582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D15CB21-2411-47FB-875B-20675629A030}"/>
              </a:ext>
            </a:extLst>
          </p:cNvPr>
          <p:cNvSpPr txBox="1"/>
          <p:nvPr/>
        </p:nvSpPr>
        <p:spPr>
          <a:xfrm>
            <a:off x="10827418" y="3330209"/>
            <a:ext cx="11117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Jan 2021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469089D-5DD3-4532-BE4B-C3349E650700}"/>
              </a:ext>
            </a:extLst>
          </p:cNvPr>
          <p:cNvSpPr txBox="1"/>
          <p:nvPr/>
        </p:nvSpPr>
        <p:spPr>
          <a:xfrm>
            <a:off x="5143658" y="1336283"/>
            <a:ext cx="5441750" cy="31085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400" dirty="0"/>
              <a:t>Biomass as an alternative to fossil fuels as: a </a:t>
            </a:r>
            <a:r>
              <a:rPr lang="en-US" sz="1400" b="1" dirty="0">
                <a:cs typeface="Calibri"/>
              </a:rPr>
              <a:t>feedstock for chemical production</a:t>
            </a:r>
            <a:r>
              <a:rPr lang="en-US" sz="1400" dirty="0">
                <a:cs typeface="Calibri"/>
              </a:rPr>
              <a:t>, </a:t>
            </a:r>
            <a:r>
              <a:rPr lang="en-US" sz="1400" b="1" dirty="0">
                <a:cs typeface="Calibri"/>
              </a:rPr>
              <a:t>biomaterials </a:t>
            </a:r>
            <a:r>
              <a:rPr lang="en-US" sz="1400" dirty="0">
                <a:cs typeface="Calibri"/>
              </a:rPr>
              <a:t>and as a </a:t>
            </a:r>
            <a:r>
              <a:rPr lang="en-US" sz="1400" b="1" dirty="0">
                <a:cs typeface="Calibri"/>
              </a:rPr>
              <a:t>fuel for process heat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400" b="1" dirty="0">
                <a:cs typeface="Calibri"/>
              </a:rPr>
              <a:t>Biomaterials</a:t>
            </a:r>
            <a:r>
              <a:rPr lang="en-US" sz="1400" dirty="0">
                <a:cs typeface="Calibri"/>
              </a:rPr>
              <a:t>: 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1400" dirty="0">
                <a:cs typeface="Calibri"/>
              </a:rPr>
              <a:t>there are approx. </a:t>
            </a:r>
            <a:r>
              <a:rPr lang="en-US" sz="1400" dirty="0"/>
              <a:t>500 Mt/year of synthetic organic materials and this amount is set to double or triple by 2050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1400" dirty="0"/>
              <a:t>Less than 2% of total supply of synthetic organic materials today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1400" dirty="0"/>
              <a:t>Technical potential is significant but economics are challenging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400" b="1" dirty="0" err="1">
                <a:cs typeface="Calibri"/>
              </a:rPr>
              <a:t>Biomethanol</a:t>
            </a:r>
            <a:r>
              <a:rPr lang="en-US" sz="1400" b="1" dirty="0">
                <a:cs typeface="Calibri"/>
              </a:rPr>
              <a:t> </a:t>
            </a:r>
          </a:p>
          <a:p>
            <a:pPr marL="854075" lvl="1" indent="-342900" algn="just">
              <a:buFont typeface="Arial" panose="020B0604020202020204" pitchFamily="34" charset="0"/>
              <a:buChar char="•"/>
            </a:pPr>
            <a:r>
              <a:rPr lang="en-US" sz="1400" dirty="0">
                <a:cs typeface="Calibri"/>
              </a:rPr>
              <a:t>Key building block for chemical sector</a:t>
            </a:r>
          </a:p>
          <a:p>
            <a:pPr marL="854075" lvl="1" indent="-342900" algn="just">
              <a:buFont typeface="Arial" panose="020B0604020202020204" pitchFamily="34" charset="0"/>
              <a:buChar char="•"/>
            </a:pPr>
            <a:r>
              <a:rPr lang="en-US" sz="1400" dirty="0">
                <a:cs typeface="Calibri"/>
              </a:rPr>
              <a:t>Only less than 0.2 Mt is from renewables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F82678A-C66E-41AB-8BBE-AB8B1E4C4DDE}"/>
              </a:ext>
            </a:extLst>
          </p:cNvPr>
          <p:cNvSpPr/>
          <p:nvPr/>
        </p:nvSpPr>
        <p:spPr>
          <a:xfrm>
            <a:off x="5381336" y="4381129"/>
            <a:ext cx="67018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872A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Bioenergy has a key role for the decarbonization of the Aviation sector</a:t>
            </a:r>
          </a:p>
        </p:txBody>
      </p:sp>
      <p:sp>
        <p:nvSpPr>
          <p:cNvPr id="16" name="Content Placeholder 1">
            <a:extLst>
              <a:ext uri="{FF2B5EF4-FFF2-40B4-BE49-F238E27FC236}">
                <a16:creationId xmlns:a16="http://schemas.microsoft.com/office/drawing/2014/main" id="{1AE6B4DB-3273-4259-AA4D-D53208C3241E}"/>
              </a:ext>
            </a:extLst>
          </p:cNvPr>
          <p:cNvSpPr txBox="1">
            <a:spLocks/>
          </p:cNvSpPr>
          <p:nvPr/>
        </p:nvSpPr>
        <p:spPr bwMode="auto">
          <a:xfrm>
            <a:off x="5191348" y="4743157"/>
            <a:ext cx="5441750" cy="1889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82588" indent="-382588" algn="l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830263" indent="-319088" algn="l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277938" indent="-255588" algn="l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har char="•"/>
              <a:defRPr sz="27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790700" indent="-255588" algn="l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har char="–"/>
              <a:defRPr sz="2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301875" indent="-255588" algn="l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814688" indent="-255881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cs typeface="+mn-cs"/>
              </a:defRPr>
            </a:lvl6pPr>
            <a:lvl7pPr marL="3326450" indent="-255881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cs typeface="+mn-cs"/>
              </a:defRPr>
            </a:lvl7pPr>
            <a:lvl8pPr marL="3838210" indent="-255881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cs typeface="+mn-cs"/>
              </a:defRPr>
            </a:lvl8pPr>
            <a:lvl9pPr marL="4349972" indent="-255881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en-US" sz="1400" dirty="0">
                <a:latin typeface="Arial" panose="020B0604020202020204" pitchFamily="34" charset="0"/>
              </a:rPr>
              <a:t>Biofuel and </a:t>
            </a:r>
            <a:r>
              <a:rPr lang="en-US" sz="1400" dirty="0" err="1">
                <a:latin typeface="Arial" panose="020B0604020202020204" pitchFamily="34" charset="0"/>
              </a:rPr>
              <a:t>synfuels</a:t>
            </a:r>
            <a:r>
              <a:rPr lang="en-US" sz="1400" dirty="0">
                <a:latin typeface="Arial" panose="020B0604020202020204" pitchFamily="34" charset="0"/>
              </a:rPr>
              <a:t> from renewables are a key part of the solution</a:t>
            </a:r>
          </a:p>
          <a:p>
            <a:r>
              <a:rPr lang="en-US" sz="1400" dirty="0">
                <a:latin typeface="Arial" panose="020B0604020202020204" pitchFamily="34" charset="0"/>
              </a:rPr>
              <a:t>IRENA’s 1.5°C Scenario estimates that about 200 billion </a:t>
            </a:r>
            <a:r>
              <a:rPr lang="en-US" sz="1400" dirty="0" err="1">
                <a:latin typeface="Arial" panose="020B0604020202020204" pitchFamily="34" charset="0"/>
              </a:rPr>
              <a:t>litres</a:t>
            </a:r>
            <a:r>
              <a:rPr lang="en-US" sz="1400" dirty="0">
                <a:latin typeface="Arial" panose="020B0604020202020204" pitchFamily="34" charset="0"/>
              </a:rPr>
              <a:t> per year of </a:t>
            </a:r>
            <a:r>
              <a:rPr lang="en-US" sz="1400" dirty="0" err="1">
                <a:latin typeface="Arial" panose="020B0604020202020204" pitchFamily="34" charset="0"/>
              </a:rPr>
              <a:t>biojet</a:t>
            </a:r>
            <a:r>
              <a:rPr lang="en-US" sz="1400" dirty="0">
                <a:latin typeface="Arial" panose="020B0604020202020204" pitchFamily="34" charset="0"/>
              </a:rPr>
              <a:t> fuel will be required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200" kern="0" dirty="0"/>
              <a:t>Likely to involve around USD 5 billion of investment per year</a:t>
            </a:r>
          </a:p>
          <a:p>
            <a:pPr>
              <a:buFont typeface="Courier New" panose="02070309020205020404" pitchFamily="49" charset="0"/>
              <a:buChar char="•"/>
            </a:pPr>
            <a:r>
              <a:rPr lang="en-US" sz="1400" dirty="0">
                <a:latin typeface="Arial" panose="020B0604020202020204" pitchFamily="34" charset="0"/>
              </a:rPr>
              <a:t>Currently </a:t>
            </a:r>
            <a:r>
              <a:rPr lang="en-US" sz="1400" dirty="0" err="1">
                <a:latin typeface="Arial" panose="020B0604020202020204" pitchFamily="34" charset="0"/>
              </a:rPr>
              <a:t>biojet</a:t>
            </a:r>
            <a:r>
              <a:rPr lang="en-US" sz="1400" dirty="0">
                <a:latin typeface="Arial" panose="020B0604020202020204" pitchFamily="34" charset="0"/>
              </a:rPr>
              <a:t> fuel is 3-6 times more expensive than conventional jet fuel and is likely to be so for some time</a:t>
            </a:r>
          </a:p>
          <a:p>
            <a:pPr>
              <a:buFont typeface="Courier New" panose="02070309020205020404" pitchFamily="49" charset="0"/>
              <a:buChar char="o"/>
            </a:pPr>
            <a:endParaRPr lang="en-US" sz="1200" kern="0" dirty="0"/>
          </a:p>
          <a:p>
            <a:pPr marL="0" indent="0">
              <a:buFontTx/>
              <a:buNone/>
            </a:pPr>
            <a:endParaRPr lang="en-GB" sz="1050" kern="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ABD78B6-D69A-418F-9E86-0A63E894E3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37511" y="4821697"/>
            <a:ext cx="1081468" cy="15357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BEA8F33D-1853-4A0A-A117-ED66513022DB}"/>
              </a:ext>
            </a:extLst>
          </p:cNvPr>
          <p:cNvSpPr/>
          <p:nvPr/>
        </p:nvSpPr>
        <p:spPr>
          <a:xfrm>
            <a:off x="10900410" y="6391201"/>
            <a:ext cx="9509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July 2021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1288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56456FA-96EF-4651-96BF-25F15F02E5EE}"/>
              </a:ext>
            </a:extLst>
          </p:cNvPr>
          <p:cNvSpPr txBox="1"/>
          <p:nvPr/>
        </p:nvSpPr>
        <p:spPr>
          <a:xfrm>
            <a:off x="1220500" y="2587254"/>
            <a:ext cx="9391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0F465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Thanks for your attention.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9CD2BE5-EDC0-4716-AD2C-14BE96BB33BB}"/>
              </a:ext>
            </a:extLst>
          </p:cNvPr>
          <p:cNvSpPr txBox="1">
            <a:spLocks/>
          </p:cNvSpPr>
          <p:nvPr/>
        </p:nvSpPr>
        <p:spPr bwMode="auto">
          <a:xfrm>
            <a:off x="-2239" y="6054090"/>
            <a:ext cx="12192000" cy="665925"/>
          </a:xfrm>
          <a:prstGeom prst="rect">
            <a:avLst/>
          </a:prstGeom>
          <a:solidFill>
            <a:srgbClr val="17678F"/>
          </a:solidFill>
          <a:ln>
            <a:noFill/>
          </a:ln>
        </p:spPr>
        <p:txBody>
          <a:bodyPr lIns="0" tIns="0" rIns="0" bIns="0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2000" b="1" dirty="0">
                <a:solidFill>
                  <a:schemeClr val="bg1"/>
                </a:solidFill>
                <a:latin typeface="Century Gothic"/>
                <a:ea typeface="MS PGothic"/>
              </a:rPr>
              <a:t>www.irena.org/publications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9A3E555-7570-4B27-9953-F580E8C1BA65}"/>
              </a:ext>
            </a:extLst>
          </p:cNvPr>
          <p:cNvGrpSpPr/>
          <p:nvPr/>
        </p:nvGrpSpPr>
        <p:grpSpPr>
          <a:xfrm>
            <a:off x="131946" y="4314542"/>
            <a:ext cx="11885673" cy="1728000"/>
            <a:chOff x="131946" y="4314542"/>
            <a:chExt cx="11885673" cy="1728000"/>
          </a:xfrm>
        </p:grpSpPr>
        <p:pic>
          <p:nvPicPr>
            <p:cNvPr id="7" name="Picture 26">
              <a:extLst>
                <a:ext uri="{FF2B5EF4-FFF2-40B4-BE49-F238E27FC236}">
                  <a16:creationId xmlns:a16="http://schemas.microsoft.com/office/drawing/2014/main" id="{75AFE91F-9165-4DC5-8AF8-18FF1FB079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1187" y="4314542"/>
              <a:ext cx="1222380" cy="172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9FFC78AC-7AC6-41FD-B0C3-893B8BDD45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946" y="4338917"/>
              <a:ext cx="1171444" cy="165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6">
              <a:extLst>
                <a:ext uri="{FF2B5EF4-FFF2-40B4-BE49-F238E27FC236}">
                  <a16:creationId xmlns:a16="http://schemas.microsoft.com/office/drawing/2014/main" id="{B4E2396E-0403-44C9-BA9B-03368DE8B8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6755" y="4338917"/>
              <a:ext cx="1171443" cy="165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8">
              <a:extLst>
                <a:ext uri="{FF2B5EF4-FFF2-40B4-BE49-F238E27FC236}">
                  <a16:creationId xmlns:a16="http://schemas.microsoft.com/office/drawing/2014/main" id="{678D743B-30D2-481E-A9BF-B8130A15F2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61364" y="4338917"/>
              <a:ext cx="1171443" cy="165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14">
              <a:extLst>
                <a:ext uri="{FF2B5EF4-FFF2-40B4-BE49-F238E27FC236}">
                  <a16:creationId xmlns:a16="http://schemas.microsoft.com/office/drawing/2014/main" id="{7EE98CBF-E8B5-4332-95FE-F34EC597B5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12181" y="4338917"/>
              <a:ext cx="1171443" cy="165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4">
              <a:extLst>
                <a:ext uri="{FF2B5EF4-FFF2-40B4-BE49-F238E27FC236}">
                  <a16:creationId xmlns:a16="http://schemas.microsoft.com/office/drawing/2014/main" id="{553DF215-6C78-419B-83FB-E0468EA30A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6932" y="4338917"/>
              <a:ext cx="1171447" cy="165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8">
              <a:extLst>
                <a:ext uri="{FF2B5EF4-FFF2-40B4-BE49-F238E27FC236}">
                  <a16:creationId xmlns:a16="http://schemas.microsoft.com/office/drawing/2014/main" id="{D67C8E08-4314-42B4-BC55-B9A24858FE6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1563" y="4338917"/>
              <a:ext cx="1171447" cy="165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CCEE175A-A794-4071-AF36-F64376CBDA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46172" y="4338917"/>
              <a:ext cx="1171447" cy="165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BEB9D358-6D6E-4A16-934C-4D47B7D1F96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12981" y="4338916"/>
            <a:ext cx="1134186" cy="16106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</p:spPr>
      </p:pic>
      <p:pic>
        <p:nvPicPr>
          <p:cNvPr id="1026" name="Picture 2" descr="https://www.irena.org/-/media/Images/IRENA/Agency/Publication/2019/Jan/IRENA_Sustainable_harvest_2019-1.jpg?h=311&amp;w=220&amp;la=en&amp;hash=8F48437556010BA3BBCCA3235D3D9BC72C95BDEF">
            <a:extLst>
              <a:ext uri="{FF2B5EF4-FFF2-40B4-BE49-F238E27FC236}">
                <a16:creationId xmlns:a16="http://schemas.microsoft.com/office/drawing/2014/main" id="{7A639CB4-F589-49BC-B0B4-0384A23BBE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375" y="4343496"/>
            <a:ext cx="1168206" cy="1651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83262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69E5A9AF693B4BB0A4D94EED886FDD" ma:contentTypeVersion="11" ma:contentTypeDescription="Create a new document." ma:contentTypeScope="" ma:versionID="1ed3f6d9df4f79d74dc3cbc90e0e1eca">
  <xsd:schema xmlns:xsd="http://www.w3.org/2001/XMLSchema" xmlns:xs="http://www.w3.org/2001/XMLSchema" xmlns:p="http://schemas.microsoft.com/office/2006/metadata/properties" xmlns:ns2="509ec8a7-f454-443f-a1f4-95a75711add4" xmlns:ns3="10e54bfd-172e-438e-9951-dd7d1cfa413b" targetNamespace="http://schemas.microsoft.com/office/2006/metadata/properties" ma:root="true" ma:fieldsID="3d88619ca93714f6b3199ac1c608367d" ns2:_="" ns3:_="">
    <xsd:import namespace="509ec8a7-f454-443f-a1f4-95a75711add4"/>
    <xsd:import namespace="10e54bfd-172e-438e-9951-dd7d1cfa413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9ec8a7-f454-443f-a1f4-95a75711add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e54bfd-172e-438e-9951-dd7d1cfa413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6BF357F-BDBF-49D2-BC9B-085966D0E7AD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509ec8a7-f454-443f-a1f4-95a75711add4"/>
    <ds:schemaRef ds:uri="http://www.w3.org/XML/1998/namespace"/>
    <ds:schemaRef ds:uri="http://schemas.openxmlformats.org/package/2006/metadata/core-properties"/>
    <ds:schemaRef ds:uri="10e54bfd-172e-438e-9951-dd7d1cfa413b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C9AEB817-FD00-40BF-BA02-F7B283546B0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B2C7BE7-04B7-4027-B5FC-19862E0A01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09ec8a7-f454-443f-a1f4-95a75711add4"/>
    <ds:schemaRef ds:uri="10e54bfd-172e-438e-9951-dd7d1cfa41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18056</TotalTime>
  <Words>277</Words>
  <Application>Microsoft Office PowerPoint</Application>
  <PresentationFormat>Widescreen</PresentationFormat>
  <Paragraphs>31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ITC Avant Garde Gothic</vt:lpstr>
      <vt:lpstr>MS PGothic</vt:lpstr>
      <vt:lpstr>Arial</vt:lpstr>
      <vt:lpstr>Calibri</vt:lpstr>
      <vt:lpstr>Century Gothic</vt:lpstr>
      <vt:lpstr>Courier New</vt:lpstr>
      <vt:lpstr>Wingdings</vt:lpstr>
      <vt:lpstr>Standarddesign</vt:lpstr>
      <vt:lpstr>1_Standarddesign</vt:lpstr>
      <vt:lpstr>WBA webinar :  Bioenergy and Net Zero – sustainability in a world of scaled-up modern bioenergy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Office</dc:creator>
  <cp:lastModifiedBy>Seungwoo Kang</cp:lastModifiedBy>
  <cp:revision>28</cp:revision>
  <cp:lastPrinted>2019-10-09T11:48:49Z</cp:lastPrinted>
  <dcterms:created xsi:type="dcterms:W3CDTF">2014-05-21T09:20:58Z</dcterms:created>
  <dcterms:modified xsi:type="dcterms:W3CDTF">2021-09-27T11:44:31Z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0x010100B869E5A9AF693B4BB0A4D94EED886FDD</vt:lpwstr>
  </property>
</Properties>
</file>