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2" r:id="rId5"/>
    <p:sldMasterId id="2147483793" r:id="rId6"/>
  </p:sldMasterIdLst>
  <p:notesMasterIdLst>
    <p:notesMasterId r:id="rId21"/>
  </p:notesMasterIdLst>
  <p:sldIdLst>
    <p:sldId id="2957" r:id="rId7"/>
    <p:sldId id="2980" r:id="rId8"/>
    <p:sldId id="2981" r:id="rId9"/>
    <p:sldId id="2979" r:id="rId10"/>
    <p:sldId id="2978" r:id="rId11"/>
    <p:sldId id="330" r:id="rId12"/>
    <p:sldId id="2972" r:id="rId13"/>
    <p:sldId id="2967" r:id="rId14"/>
    <p:sldId id="2982" r:id="rId15"/>
    <p:sldId id="2969" r:id="rId16"/>
    <p:sldId id="329" r:id="rId17"/>
    <p:sldId id="2977" r:id="rId18"/>
    <p:sldId id="2968" r:id="rId19"/>
    <p:sldId id="32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vihn Fabian" initials="LF" lastIdx="2" clrIdx="0">
    <p:extLst>
      <p:ext uri="{19B8F6BF-5375-455C-9EA6-DF929625EA0E}">
        <p15:presenceInfo xmlns:p15="http://schemas.microsoft.com/office/powerpoint/2012/main" userId="Levihn Fabi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21E"/>
    <a:srgbClr val="81BC64"/>
    <a:srgbClr val="FFF681"/>
    <a:srgbClr val="F0FD4D"/>
    <a:srgbClr val="FFE9A3"/>
    <a:srgbClr val="92D05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2D9E56-E335-5D4C-8B5E-AB18B3328A95}" type="datetimeFigureOut">
              <a:rPr lang="sv-SE" smtClean="0"/>
              <a:t>2021-09-26</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69EBE5-2B49-3B44-A090-BED7464656E6}" type="slidenum">
              <a:rPr lang="sv-SE" smtClean="0"/>
              <a:t>‹#›</a:t>
            </a:fld>
            <a:endParaRPr lang="sv-SE"/>
          </a:p>
        </p:txBody>
      </p:sp>
    </p:spTree>
    <p:extLst>
      <p:ext uri="{BB962C8B-B14F-4D97-AF65-F5344CB8AC3E}">
        <p14:creationId xmlns:p14="http://schemas.microsoft.com/office/powerpoint/2010/main" val="246773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u="none" strike="noStrike" kern="1200" baseline="0">
                <a:solidFill>
                  <a:schemeClr val="tx1"/>
                </a:solidFill>
                <a:latin typeface="+mn-lt"/>
                <a:ea typeface="+mn-ea"/>
                <a:cs typeface="+mn-cs"/>
              </a:rPr>
              <a:t>Detta är vår </a:t>
            </a:r>
            <a:r>
              <a:rPr lang="sv-SE" sz="1200" b="1" i="0" u="none" strike="noStrike" kern="1200" baseline="0">
                <a:solidFill>
                  <a:schemeClr val="tx1"/>
                </a:solidFill>
                <a:latin typeface="+mn-lt"/>
                <a:ea typeface="+mn-ea"/>
                <a:cs typeface="+mn-cs"/>
              </a:rPr>
              <a:t>forskningsanläggning.</a:t>
            </a:r>
            <a:r>
              <a:rPr lang="sv-SE" sz="1200" b="0" i="0" u="none" strike="noStrike" kern="1200" baseline="0">
                <a:solidFill>
                  <a:schemeClr val="tx1"/>
                </a:solidFill>
                <a:latin typeface="+mn-lt"/>
                <a:ea typeface="+mn-ea"/>
                <a:cs typeface="+mn-cs"/>
              </a:rPr>
              <a:t> </a:t>
            </a:r>
          </a:p>
          <a:p>
            <a:endParaRPr lang="sv-SE" sz="1200" b="0" i="1" u="none" strike="noStrike" kern="1200" baseline="0">
              <a:solidFill>
                <a:schemeClr val="tx1"/>
              </a:solidFill>
              <a:latin typeface="+mn-lt"/>
              <a:ea typeface="+mn-ea"/>
              <a:cs typeface="+mn-cs"/>
            </a:endParaRPr>
          </a:p>
          <a:p>
            <a:r>
              <a:rPr lang="sv-SE" sz="1200" b="0" i="0" u="none" strike="noStrike" kern="1200" baseline="0">
                <a:solidFill>
                  <a:schemeClr val="tx1"/>
                </a:solidFill>
                <a:latin typeface="+mn-lt"/>
                <a:ea typeface="+mn-ea"/>
                <a:cs typeface="+mn-cs"/>
              </a:rPr>
              <a:t>Vi har genomfört en förstudie om förutsättningarna för att utrusta både befintliga och framtida kraftvärmeverk med CCS-tekniken. </a:t>
            </a:r>
          </a:p>
          <a:p>
            <a:endParaRPr lang="sv-SE" sz="1200" b="0" i="0" u="none" strike="noStrike" kern="1200" baseline="0">
              <a:solidFill>
                <a:schemeClr val="tx1"/>
              </a:solidFill>
              <a:latin typeface="+mn-lt"/>
              <a:ea typeface="+mn-ea"/>
              <a:cs typeface="+mn-cs"/>
            </a:endParaRPr>
          </a:p>
          <a:p>
            <a:r>
              <a:rPr lang="sv-SE" sz="1200" b="0" i="0" u="none" strike="noStrike" kern="1200" baseline="0">
                <a:solidFill>
                  <a:schemeClr val="tx1"/>
                </a:solidFill>
                <a:latin typeface="+mn-lt"/>
                <a:ea typeface="+mn-ea"/>
                <a:cs typeface="+mn-cs"/>
              </a:rPr>
              <a:t>Vi har nu fasat ut de fossila bränslena, återstår endast mycket små mängder delar procent fossil olja som används som reserv, vid start av kraftvärmeverk osv och vi tänker fasa ut dem också. </a:t>
            </a:r>
          </a:p>
          <a:p>
            <a:r>
              <a:rPr lang="sv-SE" sz="1200" b="0" i="0" u="none" strike="noStrike" kern="1200" baseline="0">
                <a:solidFill>
                  <a:schemeClr val="tx1"/>
                </a:solidFill>
                <a:latin typeface="+mn-lt"/>
                <a:ea typeface="+mn-ea"/>
                <a:cs typeface="+mn-cs"/>
              </a:rPr>
              <a:t>Dessutom har vi åtgärder för ökad sortering av avfallet på gång och med en justerar förbränningsskatt kan detta få stöd. </a:t>
            </a:r>
          </a:p>
          <a:p>
            <a:r>
              <a:rPr lang="sv-SE" sz="1200" b="0" i="0" u="none" strike="noStrike" kern="1200" baseline="0">
                <a:solidFill>
                  <a:schemeClr val="tx1"/>
                </a:solidFill>
                <a:latin typeface="+mn-lt"/>
                <a:ea typeface="+mn-ea"/>
                <a:cs typeface="+mn-cs"/>
              </a:rPr>
              <a:t>Bio-CCS är en möjlighet att gå ännu längre genom att skapa en koldioxidsänka. </a:t>
            </a:r>
            <a:endParaRPr lang="sv-SE" altLang="sv-SE"/>
          </a:p>
          <a:p>
            <a:endParaRPr lang="sv-SE"/>
          </a:p>
          <a:p>
            <a:r>
              <a:rPr lang="sv-SE"/>
              <a:t>Forskningsanläggningen har bekräftat att tekniken, som i sig inte är ny, fungerar på ett biokraftvärmeverk. Vi undersöker hur vi kan göra de kemiska processerna snabbare och återvinna energi. </a:t>
            </a:r>
          </a:p>
          <a:p>
            <a:endParaRPr lang="sv-SE"/>
          </a:p>
          <a:p>
            <a:r>
              <a:rPr lang="sv-SE"/>
              <a:t>Vi vill nu undersöka fler bränslen med stöd från forskningsmedel från energimyndigheten. </a:t>
            </a:r>
          </a:p>
          <a:p>
            <a:endParaRPr lang="sv-SE"/>
          </a:p>
          <a:p>
            <a:r>
              <a:rPr lang="sv-SE"/>
              <a:t>Men vi ser inget som ändrar vårt mål – en fullskaleanläggning kan tas i drift och producera biogen koldioxid från 2025.</a:t>
            </a:r>
          </a:p>
          <a:p>
            <a:endParaRPr lang="sv-SE"/>
          </a:p>
        </p:txBody>
      </p:sp>
      <p:sp>
        <p:nvSpPr>
          <p:cNvPr id="4" name="Platshållare för bildnummer 3"/>
          <p:cNvSpPr>
            <a:spLocks noGrp="1"/>
          </p:cNvSpPr>
          <p:nvPr>
            <p:ph type="sldNum" sz="quarter" idx="5"/>
          </p:nvPr>
        </p:nvSpPr>
        <p:spPr/>
        <p:txBody>
          <a:bodyPr/>
          <a:lstStyle/>
          <a:p>
            <a:fld id="{7503F40F-589C-4781-8778-4ED493092DA5}" type="slidenum">
              <a:rPr lang="sv-SE" smtClean="0"/>
              <a:t>8</a:t>
            </a:fld>
            <a:endParaRPr lang="sv-SE"/>
          </a:p>
        </p:txBody>
      </p:sp>
    </p:spTree>
    <p:extLst>
      <p:ext uri="{BB962C8B-B14F-4D97-AF65-F5344CB8AC3E}">
        <p14:creationId xmlns:p14="http://schemas.microsoft.com/office/powerpoint/2010/main" val="19807987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4D2B774-0E5A-4CFB-B3BE-4D2E9E6FC662}"/>
              </a:ext>
            </a:extLst>
          </p:cNvPr>
          <p:cNvSpPr>
            <a:spLocks noGrp="1"/>
          </p:cNvSpPr>
          <p:nvPr>
            <p:ph type="ctrTitle"/>
          </p:nvPr>
        </p:nvSpPr>
        <p:spPr>
          <a:xfrm>
            <a:off x="2117560" y="3747362"/>
            <a:ext cx="7466452" cy="732005"/>
          </a:xfrm>
        </p:spPr>
        <p:txBody>
          <a:bodyPr anchor="b">
            <a:noAutofit/>
          </a:bodyPr>
          <a:lstStyle>
            <a:lvl1pPr algn="l">
              <a:defRPr sz="2000">
                <a:solidFill>
                  <a:schemeClr val="bg2"/>
                </a:solidFill>
                <a:latin typeface="+mn-lt"/>
              </a:defRPr>
            </a:lvl1pPr>
          </a:lstStyle>
          <a:p>
            <a:r>
              <a:rPr lang="sv-SE"/>
              <a:t>Klicka här för att ändra formatet för bakgrundsrubriken</a:t>
            </a:r>
          </a:p>
        </p:txBody>
      </p:sp>
      <p:sp>
        <p:nvSpPr>
          <p:cNvPr id="3" name="Underrubrik 2">
            <a:extLst>
              <a:ext uri="{FF2B5EF4-FFF2-40B4-BE49-F238E27FC236}">
                <a16:creationId xmlns:a16="http://schemas.microsoft.com/office/drawing/2014/main" id="{2BB7B6FD-60E7-4047-92E1-DFB5DFE363F0}"/>
              </a:ext>
            </a:extLst>
          </p:cNvPr>
          <p:cNvSpPr>
            <a:spLocks noGrp="1"/>
          </p:cNvSpPr>
          <p:nvPr>
            <p:ph type="subTitle" idx="1"/>
          </p:nvPr>
        </p:nvSpPr>
        <p:spPr>
          <a:xfrm>
            <a:off x="2117560" y="4571443"/>
            <a:ext cx="7466452" cy="1234045"/>
          </a:xfrm>
        </p:spPr>
        <p:txBody>
          <a:bodyPr>
            <a:noAutofit/>
          </a:bodyPr>
          <a:lstStyle>
            <a:lvl1pPr marL="0" indent="0" algn="l">
              <a:buNone/>
              <a:defRPr sz="1600">
                <a:solidFill>
                  <a:schemeClr val="bg2"/>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format på underrubrik i bakgrunden</a:t>
            </a:r>
          </a:p>
        </p:txBody>
      </p:sp>
      <p:sp>
        <p:nvSpPr>
          <p:cNvPr id="4" name="Platshållare för datum 3">
            <a:extLst>
              <a:ext uri="{FF2B5EF4-FFF2-40B4-BE49-F238E27FC236}">
                <a16:creationId xmlns:a16="http://schemas.microsoft.com/office/drawing/2014/main" id="{0335CE30-A3F5-4837-9097-DFAA24CA0872}"/>
              </a:ext>
            </a:extLst>
          </p:cNvPr>
          <p:cNvSpPr>
            <a:spLocks noGrp="1"/>
          </p:cNvSpPr>
          <p:nvPr>
            <p:ph type="dt" sz="half" idx="10"/>
          </p:nvPr>
        </p:nvSpPr>
        <p:spPr>
          <a:xfrm>
            <a:off x="10684377" y="6150094"/>
            <a:ext cx="936000" cy="154451"/>
          </a:xfrm>
        </p:spPr>
        <p:txBody>
          <a:bodyPr/>
          <a:lstStyle>
            <a:lvl1pPr algn="r">
              <a:defRPr sz="1000"/>
            </a:lvl1pPr>
          </a:lstStyle>
          <a:p>
            <a:fld id="{990128A6-42B2-4608-BFAD-120276511250}" type="datetime1">
              <a:rPr lang="sv-SE" smtClean="0">
                <a:solidFill>
                  <a:srgbClr val="87888C"/>
                </a:solidFill>
              </a:rPr>
              <a:pPr/>
              <a:t>2021-09-26</a:t>
            </a:fld>
            <a:endParaRPr lang="sv-SE">
              <a:solidFill>
                <a:srgbClr val="87888C"/>
              </a:solidFill>
            </a:endParaRPr>
          </a:p>
        </p:txBody>
      </p:sp>
      <p:sp>
        <p:nvSpPr>
          <p:cNvPr id="5" name="Platshållare för sidfot 4">
            <a:extLst>
              <a:ext uri="{FF2B5EF4-FFF2-40B4-BE49-F238E27FC236}">
                <a16:creationId xmlns:a16="http://schemas.microsoft.com/office/drawing/2014/main" id="{AD5DEEC5-CD87-47BE-BD5C-DA58F44F72B8}"/>
              </a:ext>
            </a:extLst>
          </p:cNvPr>
          <p:cNvSpPr>
            <a:spLocks noGrp="1"/>
          </p:cNvSpPr>
          <p:nvPr>
            <p:ph type="ftr" sz="quarter" idx="11"/>
          </p:nvPr>
        </p:nvSpPr>
        <p:spPr>
          <a:xfrm>
            <a:off x="7590002" y="6150094"/>
            <a:ext cx="3060000" cy="154451"/>
          </a:xfrm>
        </p:spPr>
        <p:txBody>
          <a:bodyPr/>
          <a:lstStyle>
            <a:lvl1pPr algn="r">
              <a:defRPr sz="1000"/>
            </a:lvl1pPr>
          </a:lstStyle>
          <a:p>
            <a:endParaRPr lang="sv-SE">
              <a:solidFill>
                <a:srgbClr val="87888C"/>
              </a:solidFill>
            </a:endParaRPr>
          </a:p>
        </p:txBody>
      </p:sp>
      <p:pic>
        <p:nvPicPr>
          <p:cNvPr id="9" name="Bildobjekt 8">
            <a:extLst>
              <a:ext uri="{FF2B5EF4-FFF2-40B4-BE49-F238E27FC236}">
                <a16:creationId xmlns:a16="http://schemas.microsoft.com/office/drawing/2014/main" id="{307B00B4-86A2-495A-8BC4-737B68C09F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8628" y="2020588"/>
            <a:ext cx="5215285" cy="1661219"/>
          </a:xfrm>
          <a:prstGeom prst="rect">
            <a:avLst/>
          </a:prstGeom>
        </p:spPr>
      </p:pic>
    </p:spTree>
    <p:extLst>
      <p:ext uri="{BB962C8B-B14F-4D97-AF65-F5344CB8AC3E}">
        <p14:creationId xmlns:p14="http://schemas.microsoft.com/office/powerpoint/2010/main" val="2648608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nehåll och två bild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a:xfrm>
            <a:off x="585215" y="474390"/>
            <a:ext cx="5402835" cy="1009924"/>
          </a:xfrm>
        </p:spPr>
        <p:txBody>
          <a:bodyPr/>
          <a:lstStyle/>
          <a:p>
            <a:r>
              <a:rPr lang="sv-SE"/>
              <a:t>Klicka här för att ändra formatet för bakgrundsrubriken</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fld id="{04B26BAB-2669-44B4-8091-61BF5B4D37B2}"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
        <p:nvSpPr>
          <p:cNvPr id="10" name="Platshållare för bild 9">
            <a:extLst>
              <a:ext uri="{FF2B5EF4-FFF2-40B4-BE49-F238E27FC236}">
                <a16:creationId xmlns:a16="http://schemas.microsoft.com/office/drawing/2014/main" id="{2B5A43D3-8CCF-4DF7-9D9F-1302A930A796}"/>
              </a:ext>
            </a:extLst>
          </p:cNvPr>
          <p:cNvSpPr>
            <a:spLocks noGrp="1"/>
          </p:cNvSpPr>
          <p:nvPr>
            <p:ph type="pic" sz="quarter" idx="13"/>
          </p:nvPr>
        </p:nvSpPr>
        <p:spPr>
          <a:xfrm>
            <a:off x="585215" y="1844675"/>
            <a:ext cx="5402835" cy="2631072"/>
          </a:xfrm>
          <a:solidFill>
            <a:schemeClr val="bg1">
              <a:lumMod val="95000"/>
            </a:schemeClr>
          </a:solidFill>
        </p:spPr>
        <p:txBody>
          <a:bodyPr anchor="ctr"/>
          <a:lstStyle>
            <a:lvl1pPr marL="0" indent="0" algn="ctr">
              <a:buNone/>
              <a:defRPr/>
            </a:lvl1pPr>
          </a:lstStyle>
          <a:p>
            <a:r>
              <a:rPr lang="sv-SE"/>
              <a:t>Dra bilden till platshållaren eller klicka på ikonen för att lägga till den</a:t>
            </a:r>
          </a:p>
        </p:txBody>
      </p:sp>
      <p:sp>
        <p:nvSpPr>
          <p:cNvPr id="14" name="Platshållare för text 13">
            <a:extLst>
              <a:ext uri="{FF2B5EF4-FFF2-40B4-BE49-F238E27FC236}">
                <a16:creationId xmlns:a16="http://schemas.microsoft.com/office/drawing/2014/main" id="{8354E812-C031-4311-84CD-724F74B190C4}"/>
              </a:ext>
            </a:extLst>
          </p:cNvPr>
          <p:cNvSpPr>
            <a:spLocks noGrp="1"/>
          </p:cNvSpPr>
          <p:nvPr>
            <p:ph type="body" sz="quarter" idx="14"/>
          </p:nvPr>
        </p:nvSpPr>
        <p:spPr>
          <a:xfrm>
            <a:off x="585788" y="4571513"/>
            <a:ext cx="5402262" cy="261937"/>
          </a:xfrm>
        </p:spPr>
        <p:txBody>
          <a:bodyPr>
            <a:noAutofit/>
          </a:bodyPr>
          <a:lstStyle>
            <a:lvl1pPr marL="0" indent="0">
              <a:buNone/>
              <a:defRPr sz="1400" b="1"/>
            </a:lvl1pPr>
            <a:lvl2pPr marL="179388" indent="0">
              <a:buNone/>
              <a:defRPr/>
            </a:lvl2pPr>
          </a:lstStyle>
          <a:p>
            <a:pPr lvl="0"/>
            <a:r>
              <a:rPr lang="sv-SE"/>
              <a:t>Klicka här för att ändra format på bakgrundstexten</a:t>
            </a:r>
          </a:p>
        </p:txBody>
      </p:sp>
      <p:sp>
        <p:nvSpPr>
          <p:cNvPr id="15" name="Platshållare för innehåll 2">
            <a:extLst>
              <a:ext uri="{FF2B5EF4-FFF2-40B4-BE49-F238E27FC236}">
                <a16:creationId xmlns:a16="http://schemas.microsoft.com/office/drawing/2014/main" id="{D2E4DAED-9001-4C6A-BE8F-2757866D0C90}"/>
              </a:ext>
            </a:extLst>
          </p:cNvPr>
          <p:cNvSpPr>
            <a:spLocks noGrp="1"/>
          </p:cNvSpPr>
          <p:nvPr>
            <p:ph idx="15"/>
          </p:nvPr>
        </p:nvSpPr>
        <p:spPr>
          <a:xfrm>
            <a:off x="585215" y="4991386"/>
            <a:ext cx="5402262" cy="814101"/>
          </a:xfrm>
        </p:spPr>
        <p:txBody>
          <a:bodyPr>
            <a:norm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16" name="Platshållare för text 13">
            <a:extLst>
              <a:ext uri="{FF2B5EF4-FFF2-40B4-BE49-F238E27FC236}">
                <a16:creationId xmlns:a16="http://schemas.microsoft.com/office/drawing/2014/main" id="{FEAE6E02-AE5A-431B-AAB5-27EF834E32D4}"/>
              </a:ext>
            </a:extLst>
          </p:cNvPr>
          <p:cNvSpPr>
            <a:spLocks noGrp="1"/>
          </p:cNvSpPr>
          <p:nvPr>
            <p:ph type="body" sz="quarter" idx="16"/>
          </p:nvPr>
        </p:nvSpPr>
        <p:spPr>
          <a:xfrm>
            <a:off x="6202363" y="4571513"/>
            <a:ext cx="5402262" cy="261937"/>
          </a:xfrm>
        </p:spPr>
        <p:txBody>
          <a:bodyPr>
            <a:noAutofit/>
          </a:bodyPr>
          <a:lstStyle>
            <a:lvl1pPr marL="0" indent="0">
              <a:buNone/>
              <a:defRPr sz="1400" b="1"/>
            </a:lvl1pPr>
            <a:lvl2pPr marL="179388" indent="0">
              <a:buNone/>
              <a:defRPr/>
            </a:lvl2pPr>
          </a:lstStyle>
          <a:p>
            <a:pPr lvl="0"/>
            <a:r>
              <a:rPr lang="sv-SE"/>
              <a:t>Klicka här för att ändra format på bakgrundstexten</a:t>
            </a:r>
          </a:p>
        </p:txBody>
      </p:sp>
      <p:sp>
        <p:nvSpPr>
          <p:cNvPr id="17" name="Platshållare för innehåll 2">
            <a:extLst>
              <a:ext uri="{FF2B5EF4-FFF2-40B4-BE49-F238E27FC236}">
                <a16:creationId xmlns:a16="http://schemas.microsoft.com/office/drawing/2014/main" id="{1F01A63C-0941-4EFD-AF7E-9C2FF3639119}"/>
              </a:ext>
            </a:extLst>
          </p:cNvPr>
          <p:cNvSpPr>
            <a:spLocks noGrp="1"/>
          </p:cNvSpPr>
          <p:nvPr>
            <p:ph idx="17"/>
          </p:nvPr>
        </p:nvSpPr>
        <p:spPr>
          <a:xfrm>
            <a:off x="6201790" y="4991386"/>
            <a:ext cx="5402262" cy="814101"/>
          </a:xfrm>
        </p:spPr>
        <p:txBody>
          <a:bodyPr>
            <a:norm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18" name="Platshållare för bild 9">
            <a:extLst>
              <a:ext uri="{FF2B5EF4-FFF2-40B4-BE49-F238E27FC236}">
                <a16:creationId xmlns:a16="http://schemas.microsoft.com/office/drawing/2014/main" id="{00312E1C-E517-4A91-AFEF-3A51DB3A4F40}"/>
              </a:ext>
            </a:extLst>
          </p:cNvPr>
          <p:cNvSpPr>
            <a:spLocks noGrp="1"/>
          </p:cNvSpPr>
          <p:nvPr>
            <p:ph type="pic" sz="quarter" idx="18"/>
          </p:nvPr>
        </p:nvSpPr>
        <p:spPr>
          <a:xfrm>
            <a:off x="6203950" y="1844675"/>
            <a:ext cx="5402835" cy="2631072"/>
          </a:xfrm>
          <a:solidFill>
            <a:schemeClr val="bg1">
              <a:lumMod val="95000"/>
            </a:schemeClr>
          </a:solidFill>
        </p:spPr>
        <p:txBody>
          <a:bodyPr anchor="ctr"/>
          <a:lstStyle>
            <a:lvl1pPr marL="0" indent="0" algn="ctr">
              <a:buNone/>
              <a:defRPr/>
            </a:lvl1pPr>
          </a:lstStyle>
          <a:p>
            <a:r>
              <a:rPr lang="sv-SE"/>
              <a:t>Dra bilden till platshållaren eller klicka på ikonen för att lägga till den</a:t>
            </a:r>
          </a:p>
        </p:txBody>
      </p:sp>
    </p:spTree>
    <p:extLst>
      <p:ext uri="{BB962C8B-B14F-4D97-AF65-F5344CB8AC3E}">
        <p14:creationId xmlns:p14="http://schemas.microsoft.com/office/powerpoint/2010/main" val="502184187"/>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Utfallande bild">
    <p:spTree>
      <p:nvGrpSpPr>
        <p:cNvPr id="1" name=""/>
        <p:cNvGrpSpPr/>
        <p:nvPr/>
      </p:nvGrpSpPr>
      <p:grpSpPr>
        <a:xfrm>
          <a:off x="0" y="0"/>
          <a:ext cx="0" cy="0"/>
          <a:chOff x="0" y="0"/>
          <a:chExt cx="0" cy="0"/>
        </a:xfrm>
      </p:grpSpPr>
      <p:sp>
        <p:nvSpPr>
          <p:cNvPr id="12" name="Platshållare för bild 10">
            <a:extLst>
              <a:ext uri="{FF2B5EF4-FFF2-40B4-BE49-F238E27FC236}">
                <a16:creationId xmlns:a16="http://schemas.microsoft.com/office/drawing/2014/main" id="{B80F394E-B343-4786-993E-733EC251437D}"/>
              </a:ext>
            </a:extLst>
          </p:cNvPr>
          <p:cNvSpPr>
            <a:spLocks noGrp="1"/>
          </p:cNvSpPr>
          <p:nvPr>
            <p:ph type="pic" sz="quarter" idx="14"/>
          </p:nvPr>
        </p:nvSpPr>
        <p:spPr>
          <a:xfrm>
            <a:off x="0" y="1"/>
            <a:ext cx="12192000" cy="6858000"/>
          </a:xfrm>
          <a:blipFill>
            <a:blip r:embed="rId2"/>
            <a:srcRect/>
            <a:stretch>
              <a:fillRect t="-9259" b="-9259"/>
            </a:stretch>
          </a:blipFill>
        </p:spPr>
        <p:txBody>
          <a:bodyPr anchor="ctr"/>
          <a:lstStyle>
            <a:lvl1pPr marL="0" indent="0" algn="ctr">
              <a:buNone/>
              <a:defRPr/>
            </a:lvl1pPr>
          </a:lstStyle>
          <a:p>
            <a:r>
              <a:rPr lang="sv-SE"/>
              <a:t>Dra bilden till platshållaren eller klicka på ikonen för att lägga till den</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0EA19B66-0E4D-46CE-BB2D-111510B38D97}"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pic>
        <p:nvPicPr>
          <p:cNvPr id="13" name="Bildobjekt 12">
            <a:extLst>
              <a:ext uri="{FF2B5EF4-FFF2-40B4-BE49-F238E27FC236}">
                <a16:creationId xmlns:a16="http://schemas.microsoft.com/office/drawing/2014/main" id="{A6C447D9-00D8-4E0A-AF57-A3A8579C2057}"/>
              </a:ext>
            </a:extLst>
          </p:cNvPr>
          <p:cNvPicPr>
            <a:picLocks noChangeAspect="1"/>
          </p:cNvPicPr>
          <p:nvPr userDrawn="1"/>
        </p:nvPicPr>
        <p:blipFill>
          <a:blip r:embed="rId3"/>
          <a:stretch>
            <a:fillRect/>
          </a:stretch>
        </p:blipFill>
        <p:spPr>
          <a:xfrm>
            <a:off x="10553414" y="6088099"/>
            <a:ext cx="1051210" cy="334841"/>
          </a:xfrm>
          <a:prstGeom prst="rect">
            <a:avLst/>
          </a:prstGeom>
        </p:spPr>
      </p:pic>
    </p:spTree>
    <p:extLst>
      <p:ext uri="{BB962C8B-B14F-4D97-AF65-F5344CB8AC3E}">
        <p14:creationId xmlns:p14="http://schemas.microsoft.com/office/powerpoint/2010/main" val="2277099183"/>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ilm">
    <p:spTree>
      <p:nvGrpSpPr>
        <p:cNvPr id="1" name=""/>
        <p:cNvGrpSpPr/>
        <p:nvPr/>
      </p:nvGrpSpPr>
      <p:grpSpPr>
        <a:xfrm>
          <a:off x="0" y="0"/>
          <a:ext cx="0" cy="0"/>
          <a:chOff x="0" y="0"/>
          <a:chExt cx="0" cy="0"/>
        </a:xfrm>
      </p:grpSpPr>
      <p:sp>
        <p:nvSpPr>
          <p:cNvPr id="8" name="Platshållare för media 7">
            <a:extLst>
              <a:ext uri="{FF2B5EF4-FFF2-40B4-BE49-F238E27FC236}">
                <a16:creationId xmlns:a16="http://schemas.microsoft.com/office/drawing/2014/main" id="{02CA14A6-C007-4BB5-9186-7568B06AE285}"/>
              </a:ext>
            </a:extLst>
          </p:cNvPr>
          <p:cNvSpPr>
            <a:spLocks noGrp="1"/>
          </p:cNvSpPr>
          <p:nvPr>
            <p:ph type="media" sz="quarter" idx="10"/>
          </p:nvPr>
        </p:nvSpPr>
        <p:spPr>
          <a:xfrm>
            <a:off x="0" y="0"/>
            <a:ext cx="12192000" cy="6858000"/>
          </a:xfrm>
          <a:solidFill>
            <a:schemeClr val="bg1">
              <a:lumMod val="85000"/>
            </a:schemeClr>
          </a:solidFill>
        </p:spPr>
        <p:txBody>
          <a:bodyPr anchor="ctr"/>
          <a:lstStyle>
            <a:lvl1pPr marL="0" indent="0" algn="ctr">
              <a:buNone/>
              <a:defRPr/>
            </a:lvl1pPr>
          </a:lstStyle>
          <a:p>
            <a:r>
              <a:rPr lang="sv-SE"/>
              <a:t>Klicka på ikonen för att lägga till ett medieklipp</a:t>
            </a:r>
          </a:p>
        </p:txBody>
      </p:sp>
    </p:spTree>
    <p:extLst>
      <p:ext uri="{BB962C8B-B14F-4D97-AF65-F5344CB8AC3E}">
        <p14:creationId xmlns:p14="http://schemas.microsoft.com/office/powerpoint/2010/main" val="1419740647"/>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vdelare - Vit">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2"/>
                </a:solidFill>
              </a:defRPr>
            </a:lvl1pPr>
          </a:lstStyle>
          <a:p>
            <a:fld id="{C428C220-BFCC-4429-B779-4408DAB3BE9B}"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2"/>
                </a:solidFill>
              </a:defRPr>
            </a:lvl1pPr>
          </a:lstStyle>
          <a:p>
            <a:fld id="{E291521E-9D85-44B5-BAB9-DB7F52EA62BB}" type="slidenum">
              <a:rPr lang="sv-SE" smtClean="0">
                <a:solidFill>
                  <a:srgbClr val="87888C"/>
                </a:solidFill>
              </a:rPr>
              <a:pPr/>
              <a:t>‹#›</a:t>
            </a:fld>
            <a:endParaRPr lang="sv-SE">
              <a:solidFill>
                <a:srgbClr val="87888C"/>
              </a:solidFill>
            </a:endParaRPr>
          </a:p>
        </p:txBody>
      </p:sp>
      <p:sp>
        <p:nvSpPr>
          <p:cNvPr id="16" name="Rubrik 1">
            <a:extLst>
              <a:ext uri="{FF2B5EF4-FFF2-40B4-BE49-F238E27FC236}">
                <a16:creationId xmlns:a16="http://schemas.microsoft.com/office/drawing/2014/main" id="{B4E27CD3-EADB-4A6B-BCAB-85BC3A4EC841}"/>
              </a:ext>
            </a:extLst>
          </p:cNvPr>
          <p:cNvSpPr>
            <a:spLocks noGrp="1"/>
          </p:cNvSpPr>
          <p:nvPr>
            <p:ph type="ctrTitle"/>
          </p:nvPr>
        </p:nvSpPr>
        <p:spPr>
          <a:xfrm>
            <a:off x="587375" y="1002915"/>
            <a:ext cx="10080625" cy="3917147"/>
          </a:xfrm>
        </p:spPr>
        <p:txBody>
          <a:bodyPr anchor="ctr">
            <a:noAutofit/>
          </a:bodyPr>
          <a:lstStyle>
            <a:lvl1pPr algn="l">
              <a:lnSpc>
                <a:spcPts val="9000"/>
              </a:lnSpc>
              <a:defRPr sz="8000">
                <a:solidFill>
                  <a:schemeClr val="tx2"/>
                </a:solidFill>
              </a:defRPr>
            </a:lvl1pPr>
          </a:lstStyle>
          <a:p>
            <a:r>
              <a:rPr lang="sv-SE"/>
              <a:t>Klicka här för att ändra formatet för bakgrundsrubriken</a:t>
            </a:r>
          </a:p>
        </p:txBody>
      </p:sp>
    </p:spTree>
    <p:extLst>
      <p:ext uri="{BB962C8B-B14F-4D97-AF65-F5344CB8AC3E}">
        <p14:creationId xmlns:p14="http://schemas.microsoft.com/office/powerpoint/2010/main" val="3432000892"/>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vdelare - Bild">
    <p:spTree>
      <p:nvGrpSpPr>
        <p:cNvPr id="1" name=""/>
        <p:cNvGrpSpPr/>
        <p:nvPr/>
      </p:nvGrpSpPr>
      <p:grpSpPr>
        <a:xfrm>
          <a:off x="0" y="0"/>
          <a:ext cx="0" cy="0"/>
          <a:chOff x="0" y="0"/>
          <a:chExt cx="0" cy="0"/>
        </a:xfrm>
      </p:grpSpPr>
      <p:sp>
        <p:nvSpPr>
          <p:cNvPr id="12" name="Platshållare för bild 10">
            <a:extLst>
              <a:ext uri="{FF2B5EF4-FFF2-40B4-BE49-F238E27FC236}">
                <a16:creationId xmlns:a16="http://schemas.microsoft.com/office/drawing/2014/main" id="{B80F394E-B343-4786-993E-733EC251437D}"/>
              </a:ext>
            </a:extLst>
          </p:cNvPr>
          <p:cNvSpPr>
            <a:spLocks noGrp="1"/>
          </p:cNvSpPr>
          <p:nvPr>
            <p:ph type="pic" sz="quarter" idx="14"/>
          </p:nvPr>
        </p:nvSpPr>
        <p:spPr>
          <a:xfrm>
            <a:off x="0" y="1"/>
            <a:ext cx="12192000" cy="6858000"/>
          </a:xfrm>
          <a:blipFill>
            <a:blip r:embed="rId2"/>
            <a:stretch>
              <a:fillRect l="-17143" t="-30501" r="-55393" b="-73984"/>
            </a:stretch>
          </a:blipFill>
        </p:spPr>
        <p:txBody>
          <a:bodyPr anchor="ctr"/>
          <a:lstStyle>
            <a:lvl1pPr marL="0" indent="0" algn="ctr">
              <a:buNone/>
              <a:defRPr/>
            </a:lvl1pPr>
          </a:lstStyle>
          <a:p>
            <a:r>
              <a:rPr lang="sv-SE"/>
              <a:t>Dra bilden till platshållaren eller klicka på ikonen för att lägga till den</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BB83A257-81E2-47B3-ADB6-BF976F31B70A}"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pic>
        <p:nvPicPr>
          <p:cNvPr id="13" name="Bildobjekt 12">
            <a:extLst>
              <a:ext uri="{FF2B5EF4-FFF2-40B4-BE49-F238E27FC236}">
                <a16:creationId xmlns:a16="http://schemas.microsoft.com/office/drawing/2014/main" id="{A6C447D9-00D8-4E0A-AF57-A3A8579C2057}"/>
              </a:ext>
            </a:extLst>
          </p:cNvPr>
          <p:cNvPicPr>
            <a:picLocks noChangeAspect="1"/>
          </p:cNvPicPr>
          <p:nvPr userDrawn="1"/>
        </p:nvPicPr>
        <p:blipFill>
          <a:blip r:embed="rId3"/>
          <a:stretch>
            <a:fillRect/>
          </a:stretch>
        </p:blipFill>
        <p:spPr>
          <a:xfrm>
            <a:off x="10553414" y="6088099"/>
            <a:ext cx="1051210" cy="334841"/>
          </a:xfrm>
          <a:prstGeom prst="rect">
            <a:avLst/>
          </a:prstGeom>
        </p:spPr>
      </p:pic>
      <p:cxnSp>
        <p:nvCxnSpPr>
          <p:cNvPr id="14" name="Rak koppling 13">
            <a:extLst>
              <a:ext uri="{FF2B5EF4-FFF2-40B4-BE49-F238E27FC236}">
                <a16:creationId xmlns:a16="http://schemas.microsoft.com/office/drawing/2014/main" id="{BC06E4E5-0A17-4E0C-B5ED-A32D06A61E4F}"/>
              </a:ext>
            </a:extLst>
          </p:cNvPr>
          <p:cNvCxnSpPr/>
          <p:nvPr userDrawn="1"/>
        </p:nvCxnSpPr>
        <p:spPr>
          <a:xfrm>
            <a:off x="585216" y="5974538"/>
            <a:ext cx="1101940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ubrik 1">
            <a:extLst>
              <a:ext uri="{FF2B5EF4-FFF2-40B4-BE49-F238E27FC236}">
                <a16:creationId xmlns:a16="http://schemas.microsoft.com/office/drawing/2014/main" id="{31D945AB-5366-4EEF-8A91-4A9A3B5C3E6B}"/>
              </a:ext>
            </a:extLst>
          </p:cNvPr>
          <p:cNvSpPr>
            <a:spLocks noGrp="1"/>
          </p:cNvSpPr>
          <p:nvPr>
            <p:ph type="ctrTitle"/>
          </p:nvPr>
        </p:nvSpPr>
        <p:spPr>
          <a:xfrm>
            <a:off x="587375" y="1002915"/>
            <a:ext cx="10080625" cy="3917147"/>
          </a:xfrm>
        </p:spPr>
        <p:txBody>
          <a:bodyPr anchor="ctr">
            <a:noAutofit/>
          </a:bodyPr>
          <a:lstStyle>
            <a:lvl1pPr algn="l">
              <a:lnSpc>
                <a:spcPts val="9000"/>
              </a:lnSpc>
              <a:defRPr sz="8000">
                <a:solidFill>
                  <a:schemeClr val="bg1"/>
                </a:solidFill>
              </a:defRPr>
            </a:lvl1pPr>
          </a:lstStyle>
          <a:p>
            <a:r>
              <a:rPr lang="sv-SE"/>
              <a:t>Klicka här för att ändra formatet för bakgrundsrubriken</a:t>
            </a:r>
          </a:p>
        </p:txBody>
      </p:sp>
    </p:spTree>
    <p:extLst>
      <p:ext uri="{BB962C8B-B14F-4D97-AF65-F5344CB8AC3E}">
        <p14:creationId xmlns:p14="http://schemas.microsoft.com/office/powerpoint/2010/main" val="2692740292"/>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vdelare - Toning">
    <p:bg>
      <p:bgPr>
        <a:gradFill flip="none" rotWithShape="1">
          <a:gsLst>
            <a:gs pos="100000">
              <a:schemeClr val="accent1"/>
            </a:gs>
            <a:gs pos="16000">
              <a:schemeClr val="accent2"/>
            </a:gs>
            <a:gs pos="56000">
              <a:schemeClr val="accent4"/>
            </a:gs>
            <a:gs pos="0">
              <a:schemeClr val="accent3"/>
            </a:gs>
          </a:gsLst>
          <a:lin ang="18900000" scaled="0"/>
          <a:tileRect/>
        </a:gradFill>
        <a:effectLst/>
      </p:bgPr>
    </p:bg>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38CC68C2-33FB-43B6-AC30-9ED18DCA4B1D}"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pic>
        <p:nvPicPr>
          <p:cNvPr id="13" name="Bildobjekt 12">
            <a:extLst>
              <a:ext uri="{FF2B5EF4-FFF2-40B4-BE49-F238E27FC236}">
                <a16:creationId xmlns:a16="http://schemas.microsoft.com/office/drawing/2014/main" id="{A6C447D9-00D8-4E0A-AF57-A3A8579C2057}"/>
              </a:ext>
            </a:extLst>
          </p:cNvPr>
          <p:cNvPicPr>
            <a:picLocks noChangeAspect="1"/>
          </p:cNvPicPr>
          <p:nvPr userDrawn="1"/>
        </p:nvPicPr>
        <p:blipFill>
          <a:blip r:embed="rId2"/>
          <a:stretch>
            <a:fillRect/>
          </a:stretch>
        </p:blipFill>
        <p:spPr>
          <a:xfrm>
            <a:off x="10553414" y="6088099"/>
            <a:ext cx="1051210" cy="334841"/>
          </a:xfrm>
          <a:prstGeom prst="rect">
            <a:avLst/>
          </a:prstGeom>
        </p:spPr>
      </p:pic>
      <p:cxnSp>
        <p:nvCxnSpPr>
          <p:cNvPr id="14" name="Rak koppling 13">
            <a:extLst>
              <a:ext uri="{FF2B5EF4-FFF2-40B4-BE49-F238E27FC236}">
                <a16:creationId xmlns:a16="http://schemas.microsoft.com/office/drawing/2014/main" id="{BC06E4E5-0A17-4E0C-B5ED-A32D06A61E4F}"/>
              </a:ext>
            </a:extLst>
          </p:cNvPr>
          <p:cNvCxnSpPr/>
          <p:nvPr userDrawn="1"/>
        </p:nvCxnSpPr>
        <p:spPr>
          <a:xfrm>
            <a:off x="585216" y="5974538"/>
            <a:ext cx="1101940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ubrik 1">
            <a:extLst>
              <a:ext uri="{FF2B5EF4-FFF2-40B4-BE49-F238E27FC236}">
                <a16:creationId xmlns:a16="http://schemas.microsoft.com/office/drawing/2014/main" id="{D9DE3D9D-B014-4E2F-99A7-06050C3CD921}"/>
              </a:ext>
            </a:extLst>
          </p:cNvPr>
          <p:cNvSpPr>
            <a:spLocks noGrp="1"/>
          </p:cNvSpPr>
          <p:nvPr>
            <p:ph type="ctrTitle"/>
          </p:nvPr>
        </p:nvSpPr>
        <p:spPr>
          <a:xfrm>
            <a:off x="587375" y="1002915"/>
            <a:ext cx="10080625" cy="3917147"/>
          </a:xfrm>
        </p:spPr>
        <p:txBody>
          <a:bodyPr anchor="ctr">
            <a:noAutofit/>
          </a:bodyPr>
          <a:lstStyle>
            <a:lvl1pPr algn="l">
              <a:lnSpc>
                <a:spcPts val="9000"/>
              </a:lnSpc>
              <a:defRPr sz="8000">
                <a:solidFill>
                  <a:schemeClr val="bg1"/>
                </a:solidFill>
              </a:defRPr>
            </a:lvl1pPr>
          </a:lstStyle>
          <a:p>
            <a:r>
              <a:rPr lang="sv-SE"/>
              <a:t>Klicka här för att ändra formatet för bakgrundsrubriken</a:t>
            </a:r>
          </a:p>
        </p:txBody>
      </p:sp>
    </p:spTree>
    <p:extLst>
      <p:ext uri="{BB962C8B-B14F-4D97-AF65-F5344CB8AC3E}">
        <p14:creationId xmlns:p14="http://schemas.microsoft.com/office/powerpoint/2010/main" val="1077303094"/>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itat - Blå">
    <p:bg>
      <p:bgPr>
        <a:solidFill>
          <a:schemeClr val="accent4"/>
        </a:solidFill>
        <a:effectLst/>
      </p:bgPr>
    </p:bg>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F76AEE00-E2BF-433B-B955-96AD922C7DB7}"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pic>
        <p:nvPicPr>
          <p:cNvPr id="9" name="Bildobjekt 8">
            <a:extLst>
              <a:ext uri="{FF2B5EF4-FFF2-40B4-BE49-F238E27FC236}">
                <a16:creationId xmlns:a16="http://schemas.microsoft.com/office/drawing/2014/main" id="{5A53601B-B431-46EB-9AE7-56DA04C3F1DD}"/>
              </a:ext>
            </a:extLst>
          </p:cNvPr>
          <p:cNvPicPr>
            <a:picLocks noChangeAspect="1"/>
          </p:cNvPicPr>
          <p:nvPr userDrawn="1"/>
        </p:nvPicPr>
        <p:blipFill>
          <a:blip r:embed="rId2"/>
          <a:stretch>
            <a:fillRect/>
          </a:stretch>
        </p:blipFill>
        <p:spPr>
          <a:xfrm>
            <a:off x="10553414" y="6088099"/>
            <a:ext cx="1051210" cy="334841"/>
          </a:xfrm>
          <a:prstGeom prst="rect">
            <a:avLst/>
          </a:prstGeom>
        </p:spPr>
      </p:pic>
      <p:cxnSp>
        <p:nvCxnSpPr>
          <p:cNvPr id="10" name="Rak koppling 9">
            <a:extLst>
              <a:ext uri="{FF2B5EF4-FFF2-40B4-BE49-F238E27FC236}">
                <a16:creationId xmlns:a16="http://schemas.microsoft.com/office/drawing/2014/main" id="{2A832FCB-F297-4EFF-A39A-CD5C2DE01AD8}"/>
              </a:ext>
            </a:extLst>
          </p:cNvPr>
          <p:cNvCxnSpPr/>
          <p:nvPr userDrawn="1"/>
        </p:nvCxnSpPr>
        <p:spPr>
          <a:xfrm>
            <a:off x="585216" y="5974538"/>
            <a:ext cx="1101940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ubrik 1">
            <a:extLst>
              <a:ext uri="{FF2B5EF4-FFF2-40B4-BE49-F238E27FC236}">
                <a16:creationId xmlns:a16="http://schemas.microsoft.com/office/drawing/2014/main" id="{D7A1E1D8-0B86-48D2-B5C6-46CB9E31A8D0}"/>
              </a:ext>
            </a:extLst>
          </p:cNvPr>
          <p:cNvSpPr>
            <a:spLocks noGrp="1"/>
          </p:cNvSpPr>
          <p:nvPr>
            <p:ph type="ctrTitle"/>
          </p:nvPr>
        </p:nvSpPr>
        <p:spPr>
          <a:xfrm>
            <a:off x="587375" y="1009786"/>
            <a:ext cx="10080625" cy="3889652"/>
          </a:xfrm>
        </p:spPr>
        <p:txBody>
          <a:bodyPr anchor="ctr">
            <a:noAutofit/>
          </a:bodyPr>
          <a:lstStyle>
            <a:lvl1pPr algn="l">
              <a:lnSpc>
                <a:spcPts val="7000"/>
              </a:lnSpc>
              <a:defRPr sz="6000">
                <a:solidFill>
                  <a:schemeClr val="bg1"/>
                </a:solidFill>
              </a:defRPr>
            </a:lvl1pPr>
          </a:lstStyle>
          <a:p>
            <a:r>
              <a:rPr lang="sv-SE"/>
              <a:t>Klicka här för att ändra formatet för bakgrundsrubriken</a:t>
            </a:r>
          </a:p>
        </p:txBody>
      </p:sp>
    </p:spTree>
    <p:extLst>
      <p:ext uri="{BB962C8B-B14F-4D97-AF65-F5344CB8AC3E}">
        <p14:creationId xmlns:p14="http://schemas.microsoft.com/office/powerpoint/2010/main" val="1830924299"/>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itat - Bild">
    <p:bg>
      <p:bgPr>
        <a:solidFill>
          <a:schemeClr val="accent4"/>
        </a:solidFill>
        <a:effectLst/>
      </p:bgPr>
    </p:bg>
    <p:spTree>
      <p:nvGrpSpPr>
        <p:cNvPr id="1" name=""/>
        <p:cNvGrpSpPr/>
        <p:nvPr/>
      </p:nvGrpSpPr>
      <p:grpSpPr>
        <a:xfrm>
          <a:off x="0" y="0"/>
          <a:ext cx="0" cy="0"/>
          <a:chOff x="0" y="0"/>
          <a:chExt cx="0" cy="0"/>
        </a:xfrm>
      </p:grpSpPr>
      <p:sp>
        <p:nvSpPr>
          <p:cNvPr id="11" name="Platshållare för bild 10">
            <a:extLst>
              <a:ext uri="{FF2B5EF4-FFF2-40B4-BE49-F238E27FC236}">
                <a16:creationId xmlns:a16="http://schemas.microsoft.com/office/drawing/2014/main" id="{7F5DF77F-F33D-4281-9CE2-1443343A609D}"/>
              </a:ext>
            </a:extLst>
          </p:cNvPr>
          <p:cNvSpPr>
            <a:spLocks noGrp="1"/>
          </p:cNvSpPr>
          <p:nvPr>
            <p:ph type="pic" sz="quarter" idx="14"/>
          </p:nvPr>
        </p:nvSpPr>
        <p:spPr>
          <a:xfrm>
            <a:off x="0" y="1"/>
            <a:ext cx="12192000" cy="6858000"/>
          </a:xfrm>
          <a:blipFill>
            <a:blip r:embed="rId2"/>
            <a:stretch>
              <a:fillRect l="-4" t="-50256" r="-78566" b="-61380"/>
            </a:stretch>
          </a:blipFill>
        </p:spPr>
        <p:txBody>
          <a:bodyPr anchor="ctr"/>
          <a:lstStyle>
            <a:lvl1pPr marL="0" indent="0" algn="ctr">
              <a:buNone/>
              <a:defRPr/>
            </a:lvl1pPr>
          </a:lstStyle>
          <a:p>
            <a:r>
              <a:rPr lang="sv-SE"/>
              <a:t>Dra bilden till platshållaren eller klicka på ikonen för att lägga till den</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A5B541F4-E7E2-4B66-9636-31970A940E9E}"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sp>
        <p:nvSpPr>
          <p:cNvPr id="8" name="Rubrik 1">
            <a:extLst>
              <a:ext uri="{FF2B5EF4-FFF2-40B4-BE49-F238E27FC236}">
                <a16:creationId xmlns:a16="http://schemas.microsoft.com/office/drawing/2014/main" id="{7F05D4F2-F48F-476E-8D3B-9A9C9D66F270}"/>
              </a:ext>
            </a:extLst>
          </p:cNvPr>
          <p:cNvSpPr>
            <a:spLocks noGrp="1"/>
          </p:cNvSpPr>
          <p:nvPr>
            <p:ph type="ctrTitle"/>
          </p:nvPr>
        </p:nvSpPr>
        <p:spPr>
          <a:xfrm>
            <a:off x="587375" y="1009786"/>
            <a:ext cx="10080625" cy="3889652"/>
          </a:xfrm>
        </p:spPr>
        <p:txBody>
          <a:bodyPr anchor="ctr">
            <a:noAutofit/>
          </a:bodyPr>
          <a:lstStyle>
            <a:lvl1pPr algn="l">
              <a:lnSpc>
                <a:spcPts val="7000"/>
              </a:lnSpc>
              <a:defRPr sz="6000">
                <a:solidFill>
                  <a:schemeClr val="bg1"/>
                </a:solidFill>
              </a:defRPr>
            </a:lvl1pPr>
          </a:lstStyle>
          <a:p>
            <a:r>
              <a:rPr lang="sv-SE"/>
              <a:t>Klicka här för att ändra formatet för bakgrundsrubriken</a:t>
            </a:r>
          </a:p>
        </p:txBody>
      </p:sp>
      <p:pic>
        <p:nvPicPr>
          <p:cNvPr id="9" name="Bildobjekt 8">
            <a:extLst>
              <a:ext uri="{FF2B5EF4-FFF2-40B4-BE49-F238E27FC236}">
                <a16:creationId xmlns:a16="http://schemas.microsoft.com/office/drawing/2014/main" id="{5A53601B-B431-46EB-9AE7-56DA04C3F1DD}"/>
              </a:ext>
            </a:extLst>
          </p:cNvPr>
          <p:cNvPicPr>
            <a:picLocks noChangeAspect="1"/>
          </p:cNvPicPr>
          <p:nvPr userDrawn="1"/>
        </p:nvPicPr>
        <p:blipFill>
          <a:blip r:embed="rId3"/>
          <a:stretch>
            <a:fillRect/>
          </a:stretch>
        </p:blipFill>
        <p:spPr>
          <a:xfrm>
            <a:off x="10553414" y="6088099"/>
            <a:ext cx="1051210" cy="334841"/>
          </a:xfrm>
          <a:prstGeom prst="rect">
            <a:avLst/>
          </a:prstGeom>
        </p:spPr>
      </p:pic>
      <p:cxnSp>
        <p:nvCxnSpPr>
          <p:cNvPr id="10" name="Rak koppling 9">
            <a:extLst>
              <a:ext uri="{FF2B5EF4-FFF2-40B4-BE49-F238E27FC236}">
                <a16:creationId xmlns:a16="http://schemas.microsoft.com/office/drawing/2014/main" id="{2A832FCB-F297-4EFF-A39A-CD5C2DE01AD8}"/>
              </a:ext>
            </a:extLst>
          </p:cNvPr>
          <p:cNvCxnSpPr/>
          <p:nvPr userDrawn="1"/>
        </p:nvCxnSpPr>
        <p:spPr>
          <a:xfrm>
            <a:off x="585216" y="5974538"/>
            <a:ext cx="1101940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0221879"/>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Kapitel">
    <p:bg>
      <p:bgPr>
        <a:solidFill>
          <a:schemeClr val="accent2"/>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a:xfrm>
            <a:off x="3912800" y="2123704"/>
            <a:ext cx="5402835" cy="3107590"/>
          </a:xfrm>
        </p:spPr>
        <p:txBody>
          <a:bodyPr anchor="b"/>
          <a:lstStyle>
            <a:lvl1pPr>
              <a:defRPr>
                <a:solidFill>
                  <a:schemeClr val="bg1"/>
                </a:solidFill>
              </a:defRPr>
            </a:lvl1pPr>
          </a:lstStyle>
          <a:p>
            <a:r>
              <a:rPr lang="sv-SE"/>
              <a:t>Klicka här för att ändra formatet för bakgrundsrubriken</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15F952E2-79D5-4A54-A17D-D2BF701492FD}"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sp>
        <p:nvSpPr>
          <p:cNvPr id="14" name="Platshållare för text 13">
            <a:extLst>
              <a:ext uri="{FF2B5EF4-FFF2-40B4-BE49-F238E27FC236}">
                <a16:creationId xmlns:a16="http://schemas.microsoft.com/office/drawing/2014/main" id="{8354E812-C031-4311-84CD-724F74B190C4}"/>
              </a:ext>
            </a:extLst>
          </p:cNvPr>
          <p:cNvSpPr>
            <a:spLocks noGrp="1"/>
          </p:cNvSpPr>
          <p:nvPr>
            <p:ph type="body" sz="quarter" idx="14" hasCustomPrompt="1"/>
          </p:nvPr>
        </p:nvSpPr>
        <p:spPr>
          <a:xfrm>
            <a:off x="-2" y="1494906"/>
            <a:ext cx="3140767" cy="4380325"/>
          </a:xfrm>
        </p:spPr>
        <p:txBody>
          <a:bodyPr rIns="108000" anchor="b">
            <a:noAutofit/>
          </a:bodyPr>
          <a:lstStyle>
            <a:lvl1pPr marL="0" indent="0" algn="r">
              <a:spcBef>
                <a:spcPts val="0"/>
              </a:spcBef>
              <a:buNone/>
              <a:defRPr sz="25000" b="1" spc="-1800" baseline="0">
                <a:solidFill>
                  <a:schemeClr val="bg1"/>
                </a:solidFill>
                <a:latin typeface="+mj-lt"/>
              </a:defRPr>
            </a:lvl1pPr>
            <a:lvl2pPr marL="179388" indent="0">
              <a:buNone/>
              <a:defRPr/>
            </a:lvl2pPr>
          </a:lstStyle>
          <a:p>
            <a:pPr lvl="0"/>
            <a:r>
              <a:rPr lang="sv-SE"/>
              <a:t>X</a:t>
            </a:r>
          </a:p>
        </p:txBody>
      </p:sp>
      <p:pic>
        <p:nvPicPr>
          <p:cNvPr id="21" name="Bildobjekt 20">
            <a:extLst>
              <a:ext uri="{FF2B5EF4-FFF2-40B4-BE49-F238E27FC236}">
                <a16:creationId xmlns:a16="http://schemas.microsoft.com/office/drawing/2014/main" id="{8897426E-FDE4-4C8B-BA8B-7B87293E1DA2}"/>
              </a:ext>
            </a:extLst>
          </p:cNvPr>
          <p:cNvPicPr>
            <a:picLocks noChangeAspect="1"/>
          </p:cNvPicPr>
          <p:nvPr userDrawn="1"/>
        </p:nvPicPr>
        <p:blipFill>
          <a:blip r:embed="rId2"/>
          <a:stretch>
            <a:fillRect/>
          </a:stretch>
        </p:blipFill>
        <p:spPr>
          <a:xfrm>
            <a:off x="10553414" y="6088099"/>
            <a:ext cx="1051210" cy="334841"/>
          </a:xfrm>
          <a:prstGeom prst="rect">
            <a:avLst/>
          </a:prstGeom>
        </p:spPr>
      </p:pic>
    </p:spTree>
    <p:extLst>
      <p:ext uri="{BB962C8B-B14F-4D97-AF65-F5344CB8AC3E}">
        <p14:creationId xmlns:p14="http://schemas.microsoft.com/office/powerpoint/2010/main" val="692521656"/>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vslutning">
    <p:bg>
      <p:bgPr>
        <a:gradFill flip="none" rotWithShape="1">
          <a:gsLst>
            <a:gs pos="100000">
              <a:schemeClr val="accent1"/>
            </a:gs>
            <a:gs pos="16000">
              <a:schemeClr val="accent2"/>
            </a:gs>
            <a:gs pos="56000">
              <a:schemeClr val="accent4"/>
            </a:gs>
            <a:gs pos="0">
              <a:schemeClr val="accent3"/>
            </a:gs>
          </a:gsLst>
          <a:lin ang="18900000" scaled="0"/>
          <a:tileRect/>
        </a:gradFill>
        <a:effectLst/>
      </p:bgPr>
    </p:bg>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lvl1pPr>
              <a:defRPr>
                <a:solidFill>
                  <a:schemeClr val="bg1"/>
                </a:solidFill>
              </a:defRPr>
            </a:lvl1pPr>
          </a:lstStyle>
          <a:p>
            <a:fld id="{16B08533-206C-4143-9695-B6A1D4771562}" type="datetime1">
              <a:rPr lang="sv-SE" smtClean="0">
                <a:solidFill>
                  <a:prstClr val="white"/>
                </a:solidFill>
              </a:rPr>
              <a:pPr/>
              <a:t>2021-09-26</a:t>
            </a:fld>
            <a:endParaRPr lang="sv-SE">
              <a:solidFill>
                <a:prstClr val="white"/>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lvl1pPr>
              <a:defRPr>
                <a:solidFill>
                  <a:schemeClr val="bg1"/>
                </a:solidFill>
              </a:defRPr>
            </a:lvl1pPr>
          </a:lstStyle>
          <a:p>
            <a:fld id="{E291521E-9D85-44B5-BAB9-DB7F52EA62BB}" type="slidenum">
              <a:rPr lang="sv-SE" smtClean="0">
                <a:solidFill>
                  <a:prstClr val="white"/>
                </a:solidFill>
              </a:rPr>
              <a:pPr/>
              <a:t>‹#›</a:t>
            </a:fld>
            <a:endParaRPr lang="sv-SE">
              <a:solidFill>
                <a:prstClr val="white"/>
              </a:solidFill>
            </a:endParaRPr>
          </a:p>
        </p:txBody>
      </p:sp>
      <p:pic>
        <p:nvPicPr>
          <p:cNvPr id="13" name="Bildobjekt 12">
            <a:extLst>
              <a:ext uri="{FF2B5EF4-FFF2-40B4-BE49-F238E27FC236}">
                <a16:creationId xmlns:a16="http://schemas.microsoft.com/office/drawing/2014/main" id="{A6C447D9-00D8-4E0A-AF57-A3A8579C2057}"/>
              </a:ext>
            </a:extLst>
          </p:cNvPr>
          <p:cNvPicPr>
            <a:picLocks noChangeAspect="1"/>
          </p:cNvPicPr>
          <p:nvPr userDrawn="1"/>
        </p:nvPicPr>
        <p:blipFill>
          <a:blip r:embed="rId2"/>
          <a:stretch>
            <a:fillRect/>
          </a:stretch>
        </p:blipFill>
        <p:spPr>
          <a:xfrm>
            <a:off x="10553414" y="6088099"/>
            <a:ext cx="1051210" cy="334841"/>
          </a:xfrm>
          <a:prstGeom prst="rect">
            <a:avLst/>
          </a:prstGeom>
        </p:spPr>
      </p:pic>
      <p:cxnSp>
        <p:nvCxnSpPr>
          <p:cNvPr id="14" name="Rak koppling 13">
            <a:extLst>
              <a:ext uri="{FF2B5EF4-FFF2-40B4-BE49-F238E27FC236}">
                <a16:creationId xmlns:a16="http://schemas.microsoft.com/office/drawing/2014/main" id="{BC06E4E5-0A17-4E0C-B5ED-A32D06A61E4F}"/>
              </a:ext>
            </a:extLst>
          </p:cNvPr>
          <p:cNvCxnSpPr/>
          <p:nvPr userDrawn="1"/>
        </p:nvCxnSpPr>
        <p:spPr>
          <a:xfrm>
            <a:off x="585216" y="5974538"/>
            <a:ext cx="1101940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ubrik 1">
            <a:extLst>
              <a:ext uri="{FF2B5EF4-FFF2-40B4-BE49-F238E27FC236}">
                <a16:creationId xmlns:a16="http://schemas.microsoft.com/office/drawing/2014/main" id="{7F05D4F2-F48F-476E-8D3B-9A9C9D66F270}"/>
              </a:ext>
            </a:extLst>
          </p:cNvPr>
          <p:cNvSpPr>
            <a:spLocks noGrp="1"/>
          </p:cNvSpPr>
          <p:nvPr>
            <p:ph type="ctrTitle" hasCustomPrompt="1"/>
          </p:nvPr>
        </p:nvSpPr>
        <p:spPr>
          <a:xfrm>
            <a:off x="587375" y="1594177"/>
            <a:ext cx="10080625" cy="2750940"/>
          </a:xfrm>
        </p:spPr>
        <p:txBody>
          <a:bodyPr anchor="ctr">
            <a:noAutofit/>
          </a:bodyPr>
          <a:lstStyle>
            <a:lvl1pPr algn="l">
              <a:lnSpc>
                <a:spcPts val="9000"/>
              </a:lnSpc>
              <a:defRPr sz="8000">
                <a:solidFill>
                  <a:schemeClr val="bg1"/>
                </a:solidFill>
              </a:defRPr>
            </a:lvl1pPr>
          </a:lstStyle>
          <a:p>
            <a:r>
              <a:rPr lang="sv-SE"/>
              <a:t>Ange avslutande ord</a:t>
            </a:r>
          </a:p>
        </p:txBody>
      </p:sp>
    </p:spTree>
    <p:extLst>
      <p:ext uri="{BB962C8B-B14F-4D97-AF65-F5344CB8AC3E}">
        <p14:creationId xmlns:p14="http://schemas.microsoft.com/office/powerpoint/2010/main" val="2457396855"/>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Rubrikbild - Toning">
    <p:bg>
      <p:bgPr>
        <a:gradFill flip="none" rotWithShape="1">
          <a:gsLst>
            <a:gs pos="100000">
              <a:schemeClr val="accent1"/>
            </a:gs>
            <a:gs pos="16000">
              <a:schemeClr val="accent2"/>
            </a:gs>
            <a:gs pos="56000">
              <a:schemeClr val="accent4"/>
            </a:gs>
            <a:gs pos="0">
              <a:schemeClr val="accent3"/>
            </a:gs>
          </a:gsLst>
          <a:lin ang="18900000" scaled="0"/>
          <a:tileRect/>
        </a:gradFill>
        <a:effectLst/>
      </p:bgPr>
    </p:bg>
    <p:spTree>
      <p:nvGrpSpPr>
        <p:cNvPr id="1" name=""/>
        <p:cNvGrpSpPr/>
        <p:nvPr/>
      </p:nvGrpSpPr>
      <p:grpSpPr>
        <a:xfrm>
          <a:off x="0" y="0"/>
          <a:ext cx="0" cy="0"/>
          <a:chOff x="0" y="0"/>
          <a:chExt cx="0" cy="0"/>
        </a:xfrm>
      </p:grpSpPr>
      <p:sp>
        <p:nvSpPr>
          <p:cNvPr id="9" name="Rubrik 1">
            <a:extLst>
              <a:ext uri="{FF2B5EF4-FFF2-40B4-BE49-F238E27FC236}">
                <a16:creationId xmlns:a16="http://schemas.microsoft.com/office/drawing/2014/main" id="{0420EC5F-288D-4F13-8DB6-285093BE9941}"/>
              </a:ext>
            </a:extLst>
          </p:cNvPr>
          <p:cNvSpPr>
            <a:spLocks noGrp="1"/>
          </p:cNvSpPr>
          <p:nvPr>
            <p:ph type="ctrTitle"/>
          </p:nvPr>
        </p:nvSpPr>
        <p:spPr>
          <a:xfrm>
            <a:off x="2117560" y="3747362"/>
            <a:ext cx="7466452" cy="732005"/>
          </a:xfrm>
        </p:spPr>
        <p:txBody>
          <a:bodyPr anchor="b">
            <a:noAutofit/>
          </a:bodyPr>
          <a:lstStyle>
            <a:lvl1pPr algn="l">
              <a:defRPr sz="2000">
                <a:solidFill>
                  <a:schemeClr val="bg1"/>
                </a:solidFill>
                <a:latin typeface="+mn-lt"/>
              </a:defRPr>
            </a:lvl1pPr>
          </a:lstStyle>
          <a:p>
            <a:r>
              <a:rPr lang="sv-SE"/>
              <a:t>Klicka här för att ändra formatet för bakgrundsrubriken</a:t>
            </a:r>
          </a:p>
        </p:txBody>
      </p:sp>
      <p:sp>
        <p:nvSpPr>
          <p:cNvPr id="10" name="Underrubrik 2">
            <a:extLst>
              <a:ext uri="{FF2B5EF4-FFF2-40B4-BE49-F238E27FC236}">
                <a16:creationId xmlns:a16="http://schemas.microsoft.com/office/drawing/2014/main" id="{09A90906-EDC6-4A88-9489-895D72D00166}"/>
              </a:ext>
            </a:extLst>
          </p:cNvPr>
          <p:cNvSpPr>
            <a:spLocks noGrp="1"/>
          </p:cNvSpPr>
          <p:nvPr>
            <p:ph type="subTitle" idx="1"/>
          </p:nvPr>
        </p:nvSpPr>
        <p:spPr>
          <a:xfrm>
            <a:off x="2117560" y="4571443"/>
            <a:ext cx="7466452" cy="1234045"/>
          </a:xfrm>
        </p:spPr>
        <p:txBody>
          <a:bodyPr>
            <a:noAutofit/>
          </a:bodyPr>
          <a:lstStyle>
            <a:lvl1pPr marL="0" indent="0" algn="l">
              <a:buNone/>
              <a:defRPr sz="16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format på underrubrik i bakgrunden</a:t>
            </a:r>
          </a:p>
        </p:txBody>
      </p:sp>
      <p:sp>
        <p:nvSpPr>
          <p:cNvPr id="11" name="Platshållare för datum 3">
            <a:extLst>
              <a:ext uri="{FF2B5EF4-FFF2-40B4-BE49-F238E27FC236}">
                <a16:creationId xmlns:a16="http://schemas.microsoft.com/office/drawing/2014/main" id="{B58A950F-3D9C-4907-9119-AC462AE04224}"/>
              </a:ext>
            </a:extLst>
          </p:cNvPr>
          <p:cNvSpPr>
            <a:spLocks noGrp="1"/>
          </p:cNvSpPr>
          <p:nvPr>
            <p:ph type="dt" sz="half" idx="10"/>
          </p:nvPr>
        </p:nvSpPr>
        <p:spPr>
          <a:xfrm>
            <a:off x="10684377" y="6150094"/>
            <a:ext cx="936000" cy="154451"/>
          </a:xfrm>
        </p:spPr>
        <p:txBody>
          <a:bodyPr/>
          <a:lstStyle>
            <a:lvl1pPr algn="r">
              <a:defRPr sz="1000">
                <a:solidFill>
                  <a:schemeClr val="bg1"/>
                </a:solidFill>
              </a:defRPr>
            </a:lvl1pPr>
          </a:lstStyle>
          <a:p>
            <a:fld id="{F805CE5C-4B20-40C3-8F03-16A41F04F107}" type="datetime1">
              <a:rPr lang="sv-SE" smtClean="0">
                <a:solidFill>
                  <a:prstClr val="white"/>
                </a:solidFill>
              </a:rPr>
              <a:pPr/>
              <a:t>2021-09-26</a:t>
            </a:fld>
            <a:endParaRPr lang="sv-SE">
              <a:solidFill>
                <a:prstClr val="white"/>
              </a:solidFill>
            </a:endParaRPr>
          </a:p>
        </p:txBody>
      </p:sp>
      <p:sp>
        <p:nvSpPr>
          <p:cNvPr id="12" name="Platshållare för sidfot 4">
            <a:extLst>
              <a:ext uri="{FF2B5EF4-FFF2-40B4-BE49-F238E27FC236}">
                <a16:creationId xmlns:a16="http://schemas.microsoft.com/office/drawing/2014/main" id="{70DA6BC0-BA8A-4D20-B13D-0396AE111E19}"/>
              </a:ext>
            </a:extLst>
          </p:cNvPr>
          <p:cNvSpPr>
            <a:spLocks noGrp="1"/>
          </p:cNvSpPr>
          <p:nvPr>
            <p:ph type="ftr" sz="quarter" idx="11"/>
          </p:nvPr>
        </p:nvSpPr>
        <p:spPr>
          <a:xfrm>
            <a:off x="7590002" y="6150094"/>
            <a:ext cx="3060000" cy="154451"/>
          </a:xfrm>
        </p:spPr>
        <p:txBody>
          <a:bodyPr/>
          <a:lstStyle>
            <a:lvl1pPr algn="r">
              <a:defRPr sz="1000">
                <a:solidFill>
                  <a:schemeClr val="bg1"/>
                </a:solidFill>
              </a:defRPr>
            </a:lvl1pPr>
          </a:lstStyle>
          <a:p>
            <a:endParaRPr lang="sv-SE">
              <a:solidFill>
                <a:prstClr val="white"/>
              </a:solidFill>
            </a:endParaRPr>
          </a:p>
        </p:txBody>
      </p:sp>
      <p:pic>
        <p:nvPicPr>
          <p:cNvPr id="15" name="Bildobjekt 14">
            <a:extLst>
              <a:ext uri="{FF2B5EF4-FFF2-40B4-BE49-F238E27FC236}">
                <a16:creationId xmlns:a16="http://schemas.microsoft.com/office/drawing/2014/main" id="{EDB043A9-DFBA-4A63-9209-FF8D7F54EFD1}"/>
              </a:ext>
            </a:extLst>
          </p:cNvPr>
          <p:cNvPicPr>
            <a:picLocks noChangeAspect="1"/>
          </p:cNvPicPr>
          <p:nvPr userDrawn="1"/>
        </p:nvPicPr>
        <p:blipFill>
          <a:blip r:embed="rId2"/>
          <a:stretch>
            <a:fillRect/>
          </a:stretch>
        </p:blipFill>
        <p:spPr>
          <a:xfrm>
            <a:off x="738629" y="2020588"/>
            <a:ext cx="5215283" cy="1661219"/>
          </a:xfrm>
          <a:prstGeom prst="rect">
            <a:avLst/>
          </a:prstGeom>
        </p:spPr>
      </p:pic>
    </p:spTree>
    <p:extLst>
      <p:ext uri="{BB962C8B-B14F-4D97-AF65-F5344CB8AC3E}">
        <p14:creationId xmlns:p14="http://schemas.microsoft.com/office/powerpoint/2010/main" val="2810614994"/>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innehall_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a:xfrm>
            <a:off x="585215" y="474390"/>
            <a:ext cx="3386485" cy="1009924"/>
          </a:xfrm>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285982A-2F5B-407F-A3F2-3D04150DE36F}"/>
              </a:ext>
            </a:extLst>
          </p:cNvPr>
          <p:cNvSpPr>
            <a:spLocks noGrp="1"/>
          </p:cNvSpPr>
          <p:nvPr>
            <p:ph idx="1"/>
          </p:nvPr>
        </p:nvSpPr>
        <p:spPr>
          <a:xfrm>
            <a:off x="587374" y="1849426"/>
            <a:ext cx="3386485" cy="3956061"/>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r>
              <a:rPr lang="fi-FI"/>
              <a:t>Datum</a:t>
            </a:r>
            <a:endParaRPr lang="sv-SE"/>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t>‹#›</a:t>
            </a:fld>
            <a:endParaRPr lang="sv-SE"/>
          </a:p>
        </p:txBody>
      </p:sp>
      <p:sp>
        <p:nvSpPr>
          <p:cNvPr id="10" name="Platshållare för bild 9">
            <a:extLst>
              <a:ext uri="{FF2B5EF4-FFF2-40B4-BE49-F238E27FC236}">
                <a16:creationId xmlns:a16="http://schemas.microsoft.com/office/drawing/2014/main" id="{2B5A43D3-8CCF-4DF7-9D9F-1302A930A796}"/>
              </a:ext>
            </a:extLst>
          </p:cNvPr>
          <p:cNvSpPr>
            <a:spLocks noGrp="1"/>
          </p:cNvSpPr>
          <p:nvPr>
            <p:ph type="pic" sz="quarter" idx="13"/>
          </p:nvPr>
        </p:nvSpPr>
        <p:spPr>
          <a:xfrm>
            <a:off x="4303713" y="569914"/>
            <a:ext cx="7300912" cy="5235574"/>
          </a:xfrm>
          <a:solidFill>
            <a:schemeClr val="bg1">
              <a:lumMod val="95000"/>
            </a:schemeClr>
          </a:solidFill>
        </p:spPr>
        <p:txBody>
          <a:bodyPr anchor="ctr"/>
          <a:lstStyle>
            <a:lvl1pPr marL="0" indent="0" algn="ctr">
              <a:buNone/>
              <a:defRPr/>
            </a:lvl1pPr>
          </a:lstStyle>
          <a:p>
            <a:r>
              <a:rPr lang="sv-SE"/>
              <a:t>Klicka på ikonen för att lägga till en bild</a:t>
            </a:r>
          </a:p>
        </p:txBody>
      </p:sp>
    </p:spTree>
    <p:extLst>
      <p:ext uri="{BB962C8B-B14F-4D97-AF65-F5344CB8AC3E}">
        <p14:creationId xmlns:p14="http://schemas.microsoft.com/office/powerpoint/2010/main" val="1972153739"/>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Slide"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50866" y="2348880"/>
            <a:ext cx="9217025" cy="2160240"/>
          </a:xfrm>
        </p:spPr>
        <p:txBody>
          <a:bodyPr anchor="t" anchorCtr="0"/>
          <a:lstStyle>
            <a:lvl1pPr algn="l">
              <a:defRPr sz="5000" b="1">
                <a:solidFill>
                  <a:schemeClr val="accent2"/>
                </a:solidFill>
              </a:defRPr>
            </a:lvl1pPr>
          </a:lstStyle>
          <a:p>
            <a:r>
              <a:rPr lang="en-US"/>
              <a:t>Click to edit Master title style</a:t>
            </a:r>
          </a:p>
        </p:txBody>
      </p:sp>
      <p:sp>
        <p:nvSpPr>
          <p:cNvPr id="3" name="Subtitle 2"/>
          <p:cNvSpPr>
            <a:spLocks noGrp="1"/>
          </p:cNvSpPr>
          <p:nvPr>
            <p:ph type="subTitle" idx="1"/>
          </p:nvPr>
        </p:nvSpPr>
        <p:spPr>
          <a:xfrm>
            <a:off x="550866" y="1484313"/>
            <a:ext cx="9217025" cy="721022"/>
          </a:xfrm>
        </p:spPr>
        <p:txBody>
          <a:bodyPr anchor="b" anchorCtr="0"/>
          <a:lstStyle>
            <a:lvl1pPr marL="0" indent="0" algn="l">
              <a:buNone/>
              <a:defRPr sz="20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noFill/>
        </p:spPr>
        <p:txBody>
          <a:bodyPr/>
          <a:lstStyle>
            <a:lvl1pPr>
              <a:defRPr>
                <a:noFill/>
              </a:defRPr>
            </a:lvl1pPr>
          </a:lstStyle>
          <a:p>
            <a:r>
              <a:rPr lang="en-US"/>
              <a:t>13.10.2017</a:t>
            </a:r>
          </a:p>
        </p:txBody>
      </p:sp>
      <p:sp>
        <p:nvSpPr>
          <p:cNvPr id="5" name="Footer Placeholder 4"/>
          <p:cNvSpPr>
            <a:spLocks noGrp="1"/>
          </p:cNvSpPr>
          <p:nvPr>
            <p:ph type="ftr" sz="quarter" idx="11"/>
          </p:nvPr>
        </p:nvSpPr>
        <p:spPr>
          <a:noFill/>
        </p:spPr>
        <p:txBody>
          <a:bodyPr/>
          <a:lstStyle>
            <a:lvl1pPr>
              <a:defRPr>
                <a:noFill/>
              </a:defRPr>
            </a:lvl1pPr>
          </a:lstStyle>
          <a:p>
            <a:r>
              <a:rPr lang="en-US"/>
              <a:t> </a:t>
            </a:r>
          </a:p>
        </p:txBody>
      </p:sp>
      <p:sp>
        <p:nvSpPr>
          <p:cNvPr id="6" name="Slide Number Placeholder 5"/>
          <p:cNvSpPr>
            <a:spLocks noGrp="1"/>
          </p:cNvSpPr>
          <p:nvPr>
            <p:ph type="sldNum" sz="quarter" idx="12"/>
          </p:nvPr>
        </p:nvSpPr>
        <p:spPr>
          <a:noFill/>
        </p:spPr>
        <p:txBody>
          <a:bodyPr/>
          <a:lstStyle>
            <a:lvl1pPr>
              <a:defRPr>
                <a:noFill/>
              </a:defRPr>
            </a:lvl1pPr>
          </a:lstStyle>
          <a:p>
            <a:fld id="{F90E5A77-D385-4CDE-8FE8-D3E3CBE93E71}" type="slidenum">
              <a:rPr lang="en-US" smtClean="0"/>
              <a:pPr/>
              <a:t>‹#›</a:t>
            </a:fld>
            <a:endParaRPr lang="en-US"/>
          </a:p>
        </p:txBody>
      </p:sp>
      <p:sp>
        <p:nvSpPr>
          <p:cNvPr id="12" name="Text Placeholder 11"/>
          <p:cNvSpPr>
            <a:spLocks noGrp="1"/>
          </p:cNvSpPr>
          <p:nvPr>
            <p:ph type="body" sz="quarter" idx="13" hasCustomPrompt="1"/>
          </p:nvPr>
        </p:nvSpPr>
        <p:spPr>
          <a:xfrm>
            <a:off x="550866" y="4653136"/>
            <a:ext cx="9217025" cy="720552"/>
          </a:xfrm>
        </p:spPr>
        <p:txBody>
          <a:bodyPr/>
          <a:lstStyle>
            <a:lvl1pPr marL="0" indent="0">
              <a:buFontTx/>
              <a:buNone/>
              <a:defRPr baseline="0"/>
            </a:lvl1pPr>
          </a:lstStyle>
          <a:p>
            <a:pPr lvl="0"/>
            <a:r>
              <a:rPr lang="en-US"/>
              <a:t>Name / Title / Date</a:t>
            </a:r>
          </a:p>
        </p:txBody>
      </p:sp>
      <p:grpSp>
        <p:nvGrpSpPr>
          <p:cNvPr id="17" name="Group 16"/>
          <p:cNvGrpSpPr>
            <a:grpSpLocks noChangeAspect="1"/>
          </p:cNvGrpSpPr>
          <p:nvPr userDrawn="1"/>
        </p:nvGrpSpPr>
        <p:grpSpPr>
          <a:xfrm>
            <a:off x="10176312" y="5785848"/>
            <a:ext cx="1584176" cy="913626"/>
            <a:chOff x="10176312" y="5785848"/>
            <a:chExt cx="1584176" cy="913626"/>
          </a:xfrm>
        </p:grpSpPr>
        <p:sp>
          <p:nvSpPr>
            <p:cNvPr id="9" name="Freeform 6"/>
            <p:cNvSpPr>
              <a:spLocks/>
            </p:cNvSpPr>
            <p:nvPr userDrawn="1"/>
          </p:nvSpPr>
          <p:spPr bwMode="auto">
            <a:xfrm>
              <a:off x="10297850" y="6211927"/>
              <a:ext cx="1462638" cy="487547"/>
            </a:xfrm>
            <a:custGeom>
              <a:avLst/>
              <a:gdLst>
                <a:gd name="T0" fmla="*/ 0 w 10464"/>
                <a:gd name="T1" fmla="*/ 3488 h 3488"/>
                <a:gd name="T2" fmla="*/ 653 w 10464"/>
                <a:gd name="T3" fmla="*/ 3488 h 3488"/>
                <a:gd name="T4" fmla="*/ 1307 w 10464"/>
                <a:gd name="T5" fmla="*/ 3488 h 3488"/>
                <a:gd name="T6" fmla="*/ 1962 w 10464"/>
                <a:gd name="T7" fmla="*/ 3488 h 3488"/>
                <a:gd name="T8" fmla="*/ 2616 w 10464"/>
                <a:gd name="T9" fmla="*/ 3488 h 3488"/>
                <a:gd name="T10" fmla="*/ 3269 w 10464"/>
                <a:gd name="T11" fmla="*/ 3488 h 3488"/>
                <a:gd name="T12" fmla="*/ 3923 w 10464"/>
                <a:gd name="T13" fmla="*/ 3488 h 3488"/>
                <a:gd name="T14" fmla="*/ 4578 w 10464"/>
                <a:gd name="T15" fmla="*/ 3488 h 3488"/>
                <a:gd name="T16" fmla="*/ 5232 w 10464"/>
                <a:gd name="T17" fmla="*/ 3488 h 3488"/>
                <a:gd name="T18" fmla="*/ 5885 w 10464"/>
                <a:gd name="T19" fmla="*/ 3488 h 3488"/>
                <a:gd name="T20" fmla="*/ 6539 w 10464"/>
                <a:gd name="T21" fmla="*/ 3488 h 3488"/>
                <a:gd name="T22" fmla="*/ 7193 w 10464"/>
                <a:gd name="T23" fmla="*/ 3488 h 3488"/>
                <a:gd name="T24" fmla="*/ 7848 w 10464"/>
                <a:gd name="T25" fmla="*/ 3488 h 3488"/>
                <a:gd name="T26" fmla="*/ 8501 w 10464"/>
                <a:gd name="T27" fmla="*/ 3488 h 3488"/>
                <a:gd name="T28" fmla="*/ 9155 w 10464"/>
                <a:gd name="T29" fmla="*/ 3488 h 3488"/>
                <a:gd name="T30" fmla="*/ 9809 w 10464"/>
                <a:gd name="T31" fmla="*/ 3488 h 3488"/>
                <a:gd name="T32" fmla="*/ 10464 w 10464"/>
                <a:gd name="T33" fmla="*/ 3488 h 3488"/>
                <a:gd name="T34" fmla="*/ 10464 w 10464"/>
                <a:gd name="T35" fmla="*/ 2616 h 3488"/>
                <a:gd name="T36" fmla="*/ 10464 w 10464"/>
                <a:gd name="T37" fmla="*/ 1744 h 3488"/>
                <a:gd name="T38" fmla="*/ 10464 w 10464"/>
                <a:gd name="T39" fmla="*/ 872 h 3488"/>
                <a:gd name="T40" fmla="*/ 10464 w 10464"/>
                <a:gd name="T41" fmla="*/ 0 h 3488"/>
                <a:gd name="T42" fmla="*/ 9809 w 10464"/>
                <a:gd name="T43" fmla="*/ 0 h 3488"/>
                <a:gd name="T44" fmla="*/ 9155 w 10464"/>
                <a:gd name="T45" fmla="*/ 0 h 3488"/>
                <a:gd name="T46" fmla="*/ 8501 w 10464"/>
                <a:gd name="T47" fmla="*/ 0 h 3488"/>
                <a:gd name="T48" fmla="*/ 7848 w 10464"/>
                <a:gd name="T49" fmla="*/ 0 h 3488"/>
                <a:gd name="T50" fmla="*/ 7193 w 10464"/>
                <a:gd name="T51" fmla="*/ 0 h 3488"/>
                <a:gd name="T52" fmla="*/ 6539 w 10464"/>
                <a:gd name="T53" fmla="*/ 0 h 3488"/>
                <a:gd name="T54" fmla="*/ 5885 w 10464"/>
                <a:gd name="T55" fmla="*/ 0 h 3488"/>
                <a:gd name="T56" fmla="*/ 5232 w 10464"/>
                <a:gd name="T57" fmla="*/ 0 h 3488"/>
                <a:gd name="T58" fmla="*/ 4578 w 10464"/>
                <a:gd name="T59" fmla="*/ 0 h 3488"/>
                <a:gd name="T60" fmla="*/ 3923 w 10464"/>
                <a:gd name="T61" fmla="*/ 0 h 3488"/>
                <a:gd name="T62" fmla="*/ 3269 w 10464"/>
                <a:gd name="T63" fmla="*/ 0 h 3488"/>
                <a:gd name="T64" fmla="*/ 2616 w 10464"/>
                <a:gd name="T65" fmla="*/ 0 h 3488"/>
                <a:gd name="T66" fmla="*/ 1962 w 10464"/>
                <a:gd name="T67" fmla="*/ 0 h 3488"/>
                <a:gd name="T68" fmla="*/ 1307 w 10464"/>
                <a:gd name="T69" fmla="*/ 0 h 3488"/>
                <a:gd name="T70" fmla="*/ 653 w 10464"/>
                <a:gd name="T71" fmla="*/ 0 h 3488"/>
                <a:gd name="T72" fmla="*/ 0 w 10464"/>
                <a:gd name="T73" fmla="*/ 0 h 3488"/>
                <a:gd name="T74" fmla="*/ 0 w 10464"/>
                <a:gd name="T75" fmla="*/ 872 h 3488"/>
                <a:gd name="T76" fmla="*/ 0 w 10464"/>
                <a:gd name="T77" fmla="*/ 1744 h 3488"/>
                <a:gd name="T78" fmla="*/ 0 w 10464"/>
                <a:gd name="T79" fmla="*/ 2616 h 3488"/>
                <a:gd name="T80" fmla="*/ 0 w 10464"/>
                <a:gd name="T81" fmla="*/ 3488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64" h="3488">
                  <a:moveTo>
                    <a:pt x="0" y="3488"/>
                  </a:moveTo>
                  <a:lnTo>
                    <a:pt x="653" y="3488"/>
                  </a:lnTo>
                  <a:lnTo>
                    <a:pt x="1307" y="3488"/>
                  </a:lnTo>
                  <a:lnTo>
                    <a:pt x="1962" y="3488"/>
                  </a:lnTo>
                  <a:lnTo>
                    <a:pt x="2616" y="3488"/>
                  </a:lnTo>
                  <a:lnTo>
                    <a:pt x="3269" y="3488"/>
                  </a:lnTo>
                  <a:lnTo>
                    <a:pt x="3923" y="3488"/>
                  </a:lnTo>
                  <a:lnTo>
                    <a:pt x="4578" y="3488"/>
                  </a:lnTo>
                  <a:lnTo>
                    <a:pt x="5232" y="3488"/>
                  </a:lnTo>
                  <a:lnTo>
                    <a:pt x="5885" y="3488"/>
                  </a:lnTo>
                  <a:lnTo>
                    <a:pt x="6539" y="3488"/>
                  </a:lnTo>
                  <a:lnTo>
                    <a:pt x="7193" y="3488"/>
                  </a:lnTo>
                  <a:lnTo>
                    <a:pt x="7848" y="3488"/>
                  </a:lnTo>
                  <a:lnTo>
                    <a:pt x="8501" y="3488"/>
                  </a:lnTo>
                  <a:lnTo>
                    <a:pt x="9155" y="3488"/>
                  </a:lnTo>
                  <a:lnTo>
                    <a:pt x="9809" y="3488"/>
                  </a:lnTo>
                  <a:lnTo>
                    <a:pt x="10464" y="3488"/>
                  </a:lnTo>
                  <a:lnTo>
                    <a:pt x="10464" y="2616"/>
                  </a:lnTo>
                  <a:lnTo>
                    <a:pt x="10464" y="1744"/>
                  </a:lnTo>
                  <a:lnTo>
                    <a:pt x="10464" y="872"/>
                  </a:lnTo>
                  <a:lnTo>
                    <a:pt x="10464" y="0"/>
                  </a:lnTo>
                  <a:lnTo>
                    <a:pt x="9809" y="0"/>
                  </a:lnTo>
                  <a:lnTo>
                    <a:pt x="9155" y="0"/>
                  </a:lnTo>
                  <a:lnTo>
                    <a:pt x="8501" y="0"/>
                  </a:lnTo>
                  <a:lnTo>
                    <a:pt x="7848" y="0"/>
                  </a:lnTo>
                  <a:lnTo>
                    <a:pt x="7193" y="0"/>
                  </a:lnTo>
                  <a:lnTo>
                    <a:pt x="6539" y="0"/>
                  </a:lnTo>
                  <a:lnTo>
                    <a:pt x="5885" y="0"/>
                  </a:lnTo>
                  <a:lnTo>
                    <a:pt x="5232" y="0"/>
                  </a:lnTo>
                  <a:lnTo>
                    <a:pt x="4578" y="0"/>
                  </a:lnTo>
                  <a:lnTo>
                    <a:pt x="3923" y="0"/>
                  </a:lnTo>
                  <a:lnTo>
                    <a:pt x="3269" y="0"/>
                  </a:lnTo>
                  <a:lnTo>
                    <a:pt x="2616" y="0"/>
                  </a:lnTo>
                  <a:lnTo>
                    <a:pt x="1962" y="0"/>
                  </a:lnTo>
                  <a:lnTo>
                    <a:pt x="1307" y="0"/>
                  </a:lnTo>
                  <a:lnTo>
                    <a:pt x="653" y="0"/>
                  </a:lnTo>
                  <a:lnTo>
                    <a:pt x="0" y="0"/>
                  </a:lnTo>
                  <a:lnTo>
                    <a:pt x="0" y="872"/>
                  </a:lnTo>
                  <a:lnTo>
                    <a:pt x="0" y="1744"/>
                  </a:lnTo>
                  <a:lnTo>
                    <a:pt x="0" y="2616"/>
                  </a:lnTo>
                  <a:lnTo>
                    <a:pt x="0" y="3488"/>
                  </a:lnTo>
                  <a:close/>
                </a:path>
              </a:pathLst>
            </a:custGeom>
            <a:solidFill>
              <a:srgbClr val="5AC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 name="Freeform 7"/>
            <p:cNvSpPr>
              <a:spLocks noEditPoints="1"/>
            </p:cNvSpPr>
            <p:nvPr userDrawn="1"/>
          </p:nvSpPr>
          <p:spPr bwMode="auto">
            <a:xfrm>
              <a:off x="10419386" y="6306922"/>
              <a:ext cx="1218166" cy="286381"/>
            </a:xfrm>
            <a:custGeom>
              <a:avLst/>
              <a:gdLst>
                <a:gd name="T0" fmla="*/ 3454 w 8720"/>
                <a:gd name="T1" fmla="*/ 1049 h 2050"/>
                <a:gd name="T2" fmla="*/ 3166 w 8720"/>
                <a:gd name="T3" fmla="*/ 1051 h 2050"/>
                <a:gd name="T4" fmla="*/ 3068 w 8720"/>
                <a:gd name="T5" fmla="*/ 1409 h 2050"/>
                <a:gd name="T6" fmla="*/ 3261 w 8720"/>
                <a:gd name="T7" fmla="*/ 1675 h 2050"/>
                <a:gd name="T8" fmla="*/ 3519 w 8720"/>
                <a:gd name="T9" fmla="*/ 1539 h 2050"/>
                <a:gd name="T10" fmla="*/ 3863 w 8720"/>
                <a:gd name="T11" fmla="*/ 1565 h 2050"/>
                <a:gd name="T12" fmla="*/ 3603 w 8720"/>
                <a:gd name="T13" fmla="*/ 1898 h 2050"/>
                <a:gd name="T14" fmla="*/ 3188 w 8720"/>
                <a:gd name="T15" fmla="*/ 1959 h 2050"/>
                <a:gd name="T16" fmla="*/ 2786 w 8720"/>
                <a:gd name="T17" fmla="*/ 1655 h 2050"/>
                <a:gd name="T18" fmla="*/ 2732 w 8720"/>
                <a:gd name="T19" fmla="*/ 1207 h 2050"/>
                <a:gd name="T20" fmla="*/ 3018 w 8720"/>
                <a:gd name="T21" fmla="*/ 786 h 2050"/>
                <a:gd name="T22" fmla="*/ 3503 w 8720"/>
                <a:gd name="T23" fmla="*/ 740 h 2050"/>
                <a:gd name="T24" fmla="*/ 3857 w 8720"/>
                <a:gd name="T25" fmla="*/ 1088 h 2050"/>
                <a:gd name="T26" fmla="*/ 4586 w 8720"/>
                <a:gd name="T27" fmla="*/ 1045 h 2050"/>
                <a:gd name="T28" fmla="*/ 4361 w 8720"/>
                <a:gd name="T29" fmla="*/ 1327 h 2050"/>
                <a:gd name="T30" fmla="*/ 4391 w 8720"/>
                <a:gd name="T31" fmla="*/ 895 h 2050"/>
                <a:gd name="T32" fmla="*/ 4703 w 8720"/>
                <a:gd name="T33" fmla="*/ 728 h 2050"/>
                <a:gd name="T34" fmla="*/ 5384 w 8720"/>
                <a:gd name="T35" fmla="*/ 1679 h 2050"/>
                <a:gd name="T36" fmla="*/ 5258 w 8720"/>
                <a:gd name="T37" fmla="*/ 1026 h 2050"/>
                <a:gd name="T38" fmla="*/ 4962 w 8720"/>
                <a:gd name="T39" fmla="*/ 1758 h 2050"/>
                <a:gd name="T40" fmla="*/ 5374 w 8720"/>
                <a:gd name="T41" fmla="*/ 1960 h 2050"/>
                <a:gd name="T42" fmla="*/ 6441 w 8720"/>
                <a:gd name="T43" fmla="*/ 1538 h 2050"/>
                <a:gd name="T44" fmla="*/ 6231 w 8720"/>
                <a:gd name="T45" fmla="*/ 1676 h 2050"/>
                <a:gd name="T46" fmla="*/ 6056 w 8720"/>
                <a:gd name="T47" fmla="*/ 1487 h 2050"/>
                <a:gd name="T48" fmla="*/ 5746 w 8720"/>
                <a:gd name="T49" fmla="*/ 1671 h 2050"/>
                <a:gd name="T50" fmla="*/ 5949 w 8720"/>
                <a:gd name="T51" fmla="*/ 1899 h 2050"/>
                <a:gd name="T52" fmla="*/ 6505 w 8720"/>
                <a:gd name="T53" fmla="*/ 1921 h 2050"/>
                <a:gd name="T54" fmla="*/ 6769 w 8720"/>
                <a:gd name="T55" fmla="*/ 1628 h 2050"/>
                <a:gd name="T56" fmla="*/ 8698 w 8720"/>
                <a:gd name="T57" fmla="*/ 985 h 2050"/>
                <a:gd name="T58" fmla="*/ 8484 w 8720"/>
                <a:gd name="T59" fmla="*/ 747 h 2050"/>
                <a:gd name="T60" fmla="*/ 8083 w 8720"/>
                <a:gd name="T61" fmla="*/ 806 h 2050"/>
                <a:gd name="T62" fmla="*/ 7885 w 8720"/>
                <a:gd name="T63" fmla="*/ 840 h 2050"/>
                <a:gd name="T64" fmla="*/ 7630 w 8720"/>
                <a:gd name="T65" fmla="*/ 721 h 2050"/>
                <a:gd name="T66" fmla="*/ 7324 w 8720"/>
                <a:gd name="T67" fmla="*/ 871 h 2050"/>
                <a:gd name="T68" fmla="*/ 7270 w 8720"/>
                <a:gd name="T69" fmla="*/ 1283 h 2050"/>
                <a:gd name="T70" fmla="*/ 7447 w 8720"/>
                <a:gd name="T71" fmla="*/ 1034 h 2050"/>
                <a:gd name="T72" fmla="*/ 7645 w 8720"/>
                <a:gd name="T73" fmla="*/ 1211 h 2050"/>
                <a:gd name="T74" fmla="*/ 8034 w 8720"/>
                <a:gd name="T75" fmla="*/ 1138 h 2050"/>
                <a:gd name="T76" fmla="*/ 8289 w 8720"/>
                <a:gd name="T77" fmla="*/ 1046 h 2050"/>
                <a:gd name="T78" fmla="*/ 8377 w 8720"/>
                <a:gd name="T79" fmla="*/ 1938 h 2050"/>
                <a:gd name="T80" fmla="*/ 2458 w 8720"/>
                <a:gd name="T81" fmla="*/ 483 h 2050"/>
                <a:gd name="T82" fmla="*/ 2107 w 8720"/>
                <a:gd name="T83" fmla="*/ 1483 h 2050"/>
                <a:gd name="T84" fmla="*/ 2152 w 8720"/>
                <a:gd name="T85" fmla="*/ 299 h 2050"/>
                <a:gd name="T86" fmla="*/ 2419 w 8720"/>
                <a:gd name="T87" fmla="*/ 83 h 2050"/>
                <a:gd name="T88" fmla="*/ 2622 w 8720"/>
                <a:gd name="T89" fmla="*/ 369 h 2050"/>
                <a:gd name="T90" fmla="*/ 1130 w 8720"/>
                <a:gd name="T91" fmla="*/ 2050 h 2050"/>
                <a:gd name="T92" fmla="*/ 570 w 8720"/>
                <a:gd name="T93" fmla="*/ 1915 h 2050"/>
                <a:gd name="T94" fmla="*/ 120 w 8720"/>
                <a:gd name="T95" fmla="*/ 1452 h 2050"/>
                <a:gd name="T96" fmla="*/ 8 w 8720"/>
                <a:gd name="T97" fmla="*/ 822 h 2050"/>
                <a:gd name="T98" fmla="*/ 222 w 8720"/>
                <a:gd name="T99" fmla="*/ 289 h 2050"/>
                <a:gd name="T100" fmla="*/ 690 w 8720"/>
                <a:gd name="T101" fmla="*/ 389 h 2050"/>
                <a:gd name="T102" fmla="*/ 424 w 8720"/>
                <a:gd name="T103" fmla="*/ 782 h 2050"/>
                <a:gd name="T104" fmla="*/ 460 w 8720"/>
                <a:gd name="T105" fmla="*/ 1242 h 2050"/>
                <a:gd name="T106" fmla="*/ 783 w 8720"/>
                <a:gd name="T107" fmla="*/ 1573 h 2050"/>
                <a:gd name="T108" fmla="*/ 1246 w 8720"/>
                <a:gd name="T109" fmla="*/ 1632 h 2050"/>
                <a:gd name="T110" fmla="*/ 745 w 8720"/>
                <a:gd name="T111" fmla="*/ 1453 h 2050"/>
                <a:gd name="T112" fmla="*/ 1347 w 8720"/>
                <a:gd name="T113" fmla="*/ 1509 h 2050"/>
                <a:gd name="T114" fmla="*/ 1693 w 8720"/>
                <a:gd name="T115" fmla="*/ 1099 h 2050"/>
                <a:gd name="T116" fmla="*/ 1523 w 8720"/>
                <a:gd name="T117" fmla="*/ 505 h 2050"/>
                <a:gd name="T118" fmla="*/ 1152 w 8720"/>
                <a:gd name="T119" fmla="*/ 342 h 2050"/>
                <a:gd name="T120" fmla="*/ 691 w 8720"/>
                <a:gd name="T121" fmla="*/ 497 h 2050"/>
                <a:gd name="T122" fmla="*/ 491 w 8720"/>
                <a:gd name="T123" fmla="*/ 1037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20" h="2050">
                  <a:moveTo>
                    <a:pt x="3554" y="1338"/>
                  </a:moveTo>
                  <a:lnTo>
                    <a:pt x="3553" y="1299"/>
                  </a:lnTo>
                  <a:lnTo>
                    <a:pt x="3550" y="1263"/>
                  </a:lnTo>
                  <a:lnTo>
                    <a:pt x="3546" y="1228"/>
                  </a:lnTo>
                  <a:lnTo>
                    <a:pt x="3538" y="1196"/>
                  </a:lnTo>
                  <a:lnTo>
                    <a:pt x="3529" y="1165"/>
                  </a:lnTo>
                  <a:lnTo>
                    <a:pt x="3518" y="1137"/>
                  </a:lnTo>
                  <a:lnTo>
                    <a:pt x="3511" y="1124"/>
                  </a:lnTo>
                  <a:lnTo>
                    <a:pt x="3504" y="1112"/>
                  </a:lnTo>
                  <a:lnTo>
                    <a:pt x="3490" y="1088"/>
                  </a:lnTo>
                  <a:lnTo>
                    <a:pt x="3473" y="1068"/>
                  </a:lnTo>
                  <a:lnTo>
                    <a:pt x="3454" y="1049"/>
                  </a:lnTo>
                  <a:lnTo>
                    <a:pt x="3436" y="1034"/>
                  </a:lnTo>
                  <a:lnTo>
                    <a:pt x="3413" y="1022"/>
                  </a:lnTo>
                  <a:lnTo>
                    <a:pt x="3390" y="1012"/>
                  </a:lnTo>
                  <a:lnTo>
                    <a:pt x="3366" y="1004"/>
                  </a:lnTo>
                  <a:lnTo>
                    <a:pt x="3339" y="1000"/>
                  </a:lnTo>
                  <a:lnTo>
                    <a:pt x="3311" y="998"/>
                  </a:lnTo>
                  <a:lnTo>
                    <a:pt x="3283" y="1000"/>
                  </a:lnTo>
                  <a:lnTo>
                    <a:pt x="3257" y="1004"/>
                  </a:lnTo>
                  <a:lnTo>
                    <a:pt x="3232" y="1012"/>
                  </a:lnTo>
                  <a:lnTo>
                    <a:pt x="3209" y="1022"/>
                  </a:lnTo>
                  <a:lnTo>
                    <a:pt x="3187" y="1035"/>
                  </a:lnTo>
                  <a:lnTo>
                    <a:pt x="3166" y="1051"/>
                  </a:lnTo>
                  <a:lnTo>
                    <a:pt x="3148" y="1069"/>
                  </a:lnTo>
                  <a:lnTo>
                    <a:pt x="3130" y="1091"/>
                  </a:lnTo>
                  <a:lnTo>
                    <a:pt x="3116" y="1114"/>
                  </a:lnTo>
                  <a:lnTo>
                    <a:pt x="3102" y="1139"/>
                  </a:lnTo>
                  <a:lnTo>
                    <a:pt x="3090" y="1167"/>
                  </a:lnTo>
                  <a:lnTo>
                    <a:pt x="3081" y="1197"/>
                  </a:lnTo>
                  <a:lnTo>
                    <a:pt x="3073" y="1228"/>
                  </a:lnTo>
                  <a:lnTo>
                    <a:pt x="3068" y="1263"/>
                  </a:lnTo>
                  <a:lnTo>
                    <a:pt x="3065" y="1298"/>
                  </a:lnTo>
                  <a:lnTo>
                    <a:pt x="3063" y="1336"/>
                  </a:lnTo>
                  <a:lnTo>
                    <a:pt x="3065" y="1374"/>
                  </a:lnTo>
                  <a:lnTo>
                    <a:pt x="3068" y="1409"/>
                  </a:lnTo>
                  <a:lnTo>
                    <a:pt x="3073" y="1444"/>
                  </a:lnTo>
                  <a:lnTo>
                    <a:pt x="3081" y="1477"/>
                  </a:lnTo>
                  <a:lnTo>
                    <a:pt x="3091" y="1507"/>
                  </a:lnTo>
                  <a:lnTo>
                    <a:pt x="3102" y="1536"/>
                  </a:lnTo>
                  <a:lnTo>
                    <a:pt x="3117" y="1562"/>
                  </a:lnTo>
                  <a:lnTo>
                    <a:pt x="3132" y="1586"/>
                  </a:lnTo>
                  <a:lnTo>
                    <a:pt x="3149" y="1607"/>
                  </a:lnTo>
                  <a:lnTo>
                    <a:pt x="3169" y="1626"/>
                  </a:lnTo>
                  <a:lnTo>
                    <a:pt x="3189" y="1643"/>
                  </a:lnTo>
                  <a:lnTo>
                    <a:pt x="3211" y="1656"/>
                  </a:lnTo>
                  <a:lnTo>
                    <a:pt x="3236" y="1667"/>
                  </a:lnTo>
                  <a:lnTo>
                    <a:pt x="3261" y="1675"/>
                  </a:lnTo>
                  <a:lnTo>
                    <a:pt x="3288" y="1679"/>
                  </a:lnTo>
                  <a:lnTo>
                    <a:pt x="3317" y="1680"/>
                  </a:lnTo>
                  <a:lnTo>
                    <a:pt x="3343" y="1679"/>
                  </a:lnTo>
                  <a:lnTo>
                    <a:pt x="3369" y="1675"/>
                  </a:lnTo>
                  <a:lnTo>
                    <a:pt x="3393" y="1667"/>
                  </a:lnTo>
                  <a:lnTo>
                    <a:pt x="3417" y="1657"/>
                  </a:lnTo>
                  <a:lnTo>
                    <a:pt x="3438" y="1644"/>
                  </a:lnTo>
                  <a:lnTo>
                    <a:pt x="3458" y="1628"/>
                  </a:lnTo>
                  <a:lnTo>
                    <a:pt x="3476" y="1609"/>
                  </a:lnTo>
                  <a:lnTo>
                    <a:pt x="3491" y="1588"/>
                  </a:lnTo>
                  <a:lnTo>
                    <a:pt x="3506" y="1565"/>
                  </a:lnTo>
                  <a:lnTo>
                    <a:pt x="3519" y="1539"/>
                  </a:lnTo>
                  <a:lnTo>
                    <a:pt x="3529" y="1512"/>
                  </a:lnTo>
                  <a:lnTo>
                    <a:pt x="3538" y="1480"/>
                  </a:lnTo>
                  <a:lnTo>
                    <a:pt x="3546" y="1448"/>
                  </a:lnTo>
                  <a:lnTo>
                    <a:pt x="3550" y="1414"/>
                  </a:lnTo>
                  <a:lnTo>
                    <a:pt x="3553" y="1377"/>
                  </a:lnTo>
                  <a:lnTo>
                    <a:pt x="3554" y="1338"/>
                  </a:lnTo>
                  <a:close/>
                  <a:moveTo>
                    <a:pt x="3897" y="1340"/>
                  </a:moveTo>
                  <a:lnTo>
                    <a:pt x="3893" y="1408"/>
                  </a:lnTo>
                  <a:lnTo>
                    <a:pt x="3885" y="1474"/>
                  </a:lnTo>
                  <a:lnTo>
                    <a:pt x="3880" y="1505"/>
                  </a:lnTo>
                  <a:lnTo>
                    <a:pt x="3872" y="1536"/>
                  </a:lnTo>
                  <a:lnTo>
                    <a:pt x="3863" y="1565"/>
                  </a:lnTo>
                  <a:lnTo>
                    <a:pt x="3853" y="1595"/>
                  </a:lnTo>
                  <a:lnTo>
                    <a:pt x="3843" y="1623"/>
                  </a:lnTo>
                  <a:lnTo>
                    <a:pt x="3831" y="1649"/>
                  </a:lnTo>
                  <a:lnTo>
                    <a:pt x="3803" y="1701"/>
                  </a:lnTo>
                  <a:lnTo>
                    <a:pt x="3771" y="1749"/>
                  </a:lnTo>
                  <a:lnTo>
                    <a:pt x="3753" y="1773"/>
                  </a:lnTo>
                  <a:lnTo>
                    <a:pt x="3734" y="1794"/>
                  </a:lnTo>
                  <a:lnTo>
                    <a:pt x="3716" y="1814"/>
                  </a:lnTo>
                  <a:lnTo>
                    <a:pt x="3694" y="1834"/>
                  </a:lnTo>
                  <a:lnTo>
                    <a:pt x="3650" y="1868"/>
                  </a:lnTo>
                  <a:lnTo>
                    <a:pt x="3627" y="1884"/>
                  </a:lnTo>
                  <a:lnTo>
                    <a:pt x="3603" y="1898"/>
                  </a:lnTo>
                  <a:lnTo>
                    <a:pt x="3552" y="1924"/>
                  </a:lnTo>
                  <a:lnTo>
                    <a:pt x="3526" y="1935"/>
                  </a:lnTo>
                  <a:lnTo>
                    <a:pt x="3498" y="1944"/>
                  </a:lnTo>
                  <a:lnTo>
                    <a:pt x="3470" y="1951"/>
                  </a:lnTo>
                  <a:lnTo>
                    <a:pt x="3441" y="1958"/>
                  </a:lnTo>
                  <a:lnTo>
                    <a:pt x="3411" y="1964"/>
                  </a:lnTo>
                  <a:lnTo>
                    <a:pt x="3381" y="1967"/>
                  </a:lnTo>
                  <a:lnTo>
                    <a:pt x="3319" y="1970"/>
                  </a:lnTo>
                  <a:lnTo>
                    <a:pt x="3285" y="1969"/>
                  </a:lnTo>
                  <a:lnTo>
                    <a:pt x="3252" y="1967"/>
                  </a:lnTo>
                  <a:lnTo>
                    <a:pt x="3220" y="1964"/>
                  </a:lnTo>
                  <a:lnTo>
                    <a:pt x="3188" y="1959"/>
                  </a:lnTo>
                  <a:lnTo>
                    <a:pt x="3158" y="1953"/>
                  </a:lnTo>
                  <a:lnTo>
                    <a:pt x="3128" y="1945"/>
                  </a:lnTo>
                  <a:lnTo>
                    <a:pt x="3071" y="1926"/>
                  </a:lnTo>
                  <a:lnTo>
                    <a:pt x="3018" y="1901"/>
                  </a:lnTo>
                  <a:lnTo>
                    <a:pt x="2993" y="1887"/>
                  </a:lnTo>
                  <a:lnTo>
                    <a:pt x="2969" y="1871"/>
                  </a:lnTo>
                  <a:lnTo>
                    <a:pt x="2924" y="1837"/>
                  </a:lnTo>
                  <a:lnTo>
                    <a:pt x="2882" y="1798"/>
                  </a:lnTo>
                  <a:lnTo>
                    <a:pt x="2864" y="1777"/>
                  </a:lnTo>
                  <a:lnTo>
                    <a:pt x="2846" y="1755"/>
                  </a:lnTo>
                  <a:lnTo>
                    <a:pt x="2814" y="1707"/>
                  </a:lnTo>
                  <a:lnTo>
                    <a:pt x="2786" y="1655"/>
                  </a:lnTo>
                  <a:lnTo>
                    <a:pt x="2775" y="1627"/>
                  </a:lnTo>
                  <a:lnTo>
                    <a:pt x="2764" y="1598"/>
                  </a:lnTo>
                  <a:lnTo>
                    <a:pt x="2754" y="1569"/>
                  </a:lnTo>
                  <a:lnTo>
                    <a:pt x="2746" y="1538"/>
                  </a:lnTo>
                  <a:lnTo>
                    <a:pt x="2738" y="1507"/>
                  </a:lnTo>
                  <a:lnTo>
                    <a:pt x="2732" y="1474"/>
                  </a:lnTo>
                  <a:lnTo>
                    <a:pt x="2728" y="1440"/>
                  </a:lnTo>
                  <a:lnTo>
                    <a:pt x="2725" y="1407"/>
                  </a:lnTo>
                  <a:lnTo>
                    <a:pt x="2722" y="1372"/>
                  </a:lnTo>
                  <a:lnTo>
                    <a:pt x="2721" y="1336"/>
                  </a:lnTo>
                  <a:lnTo>
                    <a:pt x="2725" y="1271"/>
                  </a:lnTo>
                  <a:lnTo>
                    <a:pt x="2732" y="1207"/>
                  </a:lnTo>
                  <a:lnTo>
                    <a:pt x="2738" y="1177"/>
                  </a:lnTo>
                  <a:lnTo>
                    <a:pt x="2746" y="1147"/>
                  </a:lnTo>
                  <a:lnTo>
                    <a:pt x="2764" y="1089"/>
                  </a:lnTo>
                  <a:lnTo>
                    <a:pt x="2775" y="1062"/>
                  </a:lnTo>
                  <a:lnTo>
                    <a:pt x="2787" y="1035"/>
                  </a:lnTo>
                  <a:lnTo>
                    <a:pt x="2815" y="983"/>
                  </a:lnTo>
                  <a:lnTo>
                    <a:pt x="2847" y="936"/>
                  </a:lnTo>
                  <a:lnTo>
                    <a:pt x="2865" y="913"/>
                  </a:lnTo>
                  <a:lnTo>
                    <a:pt x="2884" y="892"/>
                  </a:lnTo>
                  <a:lnTo>
                    <a:pt x="2925" y="852"/>
                  </a:lnTo>
                  <a:lnTo>
                    <a:pt x="2969" y="817"/>
                  </a:lnTo>
                  <a:lnTo>
                    <a:pt x="3018" y="786"/>
                  </a:lnTo>
                  <a:lnTo>
                    <a:pt x="3070" y="761"/>
                  </a:lnTo>
                  <a:lnTo>
                    <a:pt x="3098" y="750"/>
                  </a:lnTo>
                  <a:lnTo>
                    <a:pt x="3126" y="741"/>
                  </a:lnTo>
                  <a:lnTo>
                    <a:pt x="3155" y="732"/>
                  </a:lnTo>
                  <a:lnTo>
                    <a:pt x="3185" y="725"/>
                  </a:lnTo>
                  <a:lnTo>
                    <a:pt x="3216" y="721"/>
                  </a:lnTo>
                  <a:lnTo>
                    <a:pt x="3247" y="716"/>
                  </a:lnTo>
                  <a:lnTo>
                    <a:pt x="3311" y="713"/>
                  </a:lnTo>
                  <a:lnTo>
                    <a:pt x="3379" y="716"/>
                  </a:lnTo>
                  <a:lnTo>
                    <a:pt x="3411" y="720"/>
                  </a:lnTo>
                  <a:lnTo>
                    <a:pt x="3443" y="725"/>
                  </a:lnTo>
                  <a:lnTo>
                    <a:pt x="3503" y="740"/>
                  </a:lnTo>
                  <a:lnTo>
                    <a:pt x="3559" y="760"/>
                  </a:lnTo>
                  <a:lnTo>
                    <a:pt x="3586" y="772"/>
                  </a:lnTo>
                  <a:lnTo>
                    <a:pt x="3611" y="785"/>
                  </a:lnTo>
                  <a:lnTo>
                    <a:pt x="3636" y="800"/>
                  </a:lnTo>
                  <a:lnTo>
                    <a:pt x="3660" y="815"/>
                  </a:lnTo>
                  <a:lnTo>
                    <a:pt x="3703" y="851"/>
                  </a:lnTo>
                  <a:lnTo>
                    <a:pt x="3723" y="870"/>
                  </a:lnTo>
                  <a:lnTo>
                    <a:pt x="3743" y="890"/>
                  </a:lnTo>
                  <a:lnTo>
                    <a:pt x="3778" y="934"/>
                  </a:lnTo>
                  <a:lnTo>
                    <a:pt x="3809" y="982"/>
                  </a:lnTo>
                  <a:lnTo>
                    <a:pt x="3835" y="1033"/>
                  </a:lnTo>
                  <a:lnTo>
                    <a:pt x="3857" y="1088"/>
                  </a:lnTo>
                  <a:lnTo>
                    <a:pt x="3867" y="1117"/>
                  </a:lnTo>
                  <a:lnTo>
                    <a:pt x="3874" y="1147"/>
                  </a:lnTo>
                  <a:lnTo>
                    <a:pt x="3887" y="1208"/>
                  </a:lnTo>
                  <a:lnTo>
                    <a:pt x="3894" y="1273"/>
                  </a:lnTo>
                  <a:lnTo>
                    <a:pt x="3897" y="1340"/>
                  </a:lnTo>
                  <a:close/>
                  <a:moveTo>
                    <a:pt x="4810" y="1073"/>
                  </a:moveTo>
                  <a:lnTo>
                    <a:pt x="4769" y="1056"/>
                  </a:lnTo>
                  <a:lnTo>
                    <a:pt x="4732" y="1045"/>
                  </a:lnTo>
                  <a:lnTo>
                    <a:pt x="4694" y="1039"/>
                  </a:lnTo>
                  <a:lnTo>
                    <a:pt x="4653" y="1038"/>
                  </a:lnTo>
                  <a:lnTo>
                    <a:pt x="4619" y="1039"/>
                  </a:lnTo>
                  <a:lnTo>
                    <a:pt x="4586" y="1045"/>
                  </a:lnTo>
                  <a:lnTo>
                    <a:pt x="4555" y="1053"/>
                  </a:lnTo>
                  <a:lnTo>
                    <a:pt x="4526" y="1064"/>
                  </a:lnTo>
                  <a:lnTo>
                    <a:pt x="4501" y="1078"/>
                  </a:lnTo>
                  <a:lnTo>
                    <a:pt x="4476" y="1095"/>
                  </a:lnTo>
                  <a:lnTo>
                    <a:pt x="4453" y="1115"/>
                  </a:lnTo>
                  <a:lnTo>
                    <a:pt x="4433" y="1137"/>
                  </a:lnTo>
                  <a:lnTo>
                    <a:pt x="4415" y="1163"/>
                  </a:lnTo>
                  <a:lnTo>
                    <a:pt x="4400" y="1191"/>
                  </a:lnTo>
                  <a:lnTo>
                    <a:pt x="4386" y="1222"/>
                  </a:lnTo>
                  <a:lnTo>
                    <a:pt x="4375" y="1254"/>
                  </a:lnTo>
                  <a:lnTo>
                    <a:pt x="4366" y="1289"/>
                  </a:lnTo>
                  <a:lnTo>
                    <a:pt x="4361" y="1327"/>
                  </a:lnTo>
                  <a:lnTo>
                    <a:pt x="4356" y="1367"/>
                  </a:lnTo>
                  <a:lnTo>
                    <a:pt x="4355" y="1408"/>
                  </a:lnTo>
                  <a:lnTo>
                    <a:pt x="4355" y="1938"/>
                  </a:lnTo>
                  <a:lnTo>
                    <a:pt x="4017" y="1938"/>
                  </a:lnTo>
                  <a:lnTo>
                    <a:pt x="4017" y="1342"/>
                  </a:lnTo>
                  <a:lnTo>
                    <a:pt x="4017" y="746"/>
                  </a:lnTo>
                  <a:lnTo>
                    <a:pt x="4343" y="746"/>
                  </a:lnTo>
                  <a:lnTo>
                    <a:pt x="4343" y="1017"/>
                  </a:lnTo>
                  <a:lnTo>
                    <a:pt x="4352" y="984"/>
                  </a:lnTo>
                  <a:lnTo>
                    <a:pt x="4363" y="953"/>
                  </a:lnTo>
                  <a:lnTo>
                    <a:pt x="4375" y="923"/>
                  </a:lnTo>
                  <a:lnTo>
                    <a:pt x="4391" y="895"/>
                  </a:lnTo>
                  <a:lnTo>
                    <a:pt x="4408" y="870"/>
                  </a:lnTo>
                  <a:lnTo>
                    <a:pt x="4425" y="846"/>
                  </a:lnTo>
                  <a:lnTo>
                    <a:pt x="4446" y="824"/>
                  </a:lnTo>
                  <a:lnTo>
                    <a:pt x="4468" y="805"/>
                  </a:lnTo>
                  <a:lnTo>
                    <a:pt x="4492" y="787"/>
                  </a:lnTo>
                  <a:lnTo>
                    <a:pt x="4517" y="772"/>
                  </a:lnTo>
                  <a:lnTo>
                    <a:pt x="4544" y="758"/>
                  </a:lnTo>
                  <a:lnTo>
                    <a:pt x="4573" y="748"/>
                  </a:lnTo>
                  <a:lnTo>
                    <a:pt x="4603" y="740"/>
                  </a:lnTo>
                  <a:lnTo>
                    <a:pt x="4635" y="734"/>
                  </a:lnTo>
                  <a:lnTo>
                    <a:pt x="4669" y="730"/>
                  </a:lnTo>
                  <a:lnTo>
                    <a:pt x="4703" y="728"/>
                  </a:lnTo>
                  <a:lnTo>
                    <a:pt x="4753" y="732"/>
                  </a:lnTo>
                  <a:lnTo>
                    <a:pt x="4810" y="741"/>
                  </a:lnTo>
                  <a:lnTo>
                    <a:pt x="4810" y="1073"/>
                  </a:lnTo>
                  <a:close/>
                  <a:moveTo>
                    <a:pt x="5598" y="1938"/>
                  </a:moveTo>
                  <a:lnTo>
                    <a:pt x="5598" y="1670"/>
                  </a:lnTo>
                  <a:lnTo>
                    <a:pt x="5561" y="1678"/>
                  </a:lnTo>
                  <a:lnTo>
                    <a:pt x="5526" y="1683"/>
                  </a:lnTo>
                  <a:lnTo>
                    <a:pt x="5494" y="1685"/>
                  </a:lnTo>
                  <a:lnTo>
                    <a:pt x="5458" y="1686"/>
                  </a:lnTo>
                  <a:lnTo>
                    <a:pt x="5432" y="1685"/>
                  </a:lnTo>
                  <a:lnTo>
                    <a:pt x="5406" y="1683"/>
                  </a:lnTo>
                  <a:lnTo>
                    <a:pt x="5384" y="1679"/>
                  </a:lnTo>
                  <a:lnTo>
                    <a:pt x="5364" y="1674"/>
                  </a:lnTo>
                  <a:lnTo>
                    <a:pt x="5345" y="1667"/>
                  </a:lnTo>
                  <a:lnTo>
                    <a:pt x="5328" y="1658"/>
                  </a:lnTo>
                  <a:lnTo>
                    <a:pt x="5314" y="1648"/>
                  </a:lnTo>
                  <a:lnTo>
                    <a:pt x="5302" y="1636"/>
                  </a:lnTo>
                  <a:lnTo>
                    <a:pt x="5292" y="1622"/>
                  </a:lnTo>
                  <a:lnTo>
                    <a:pt x="5282" y="1605"/>
                  </a:lnTo>
                  <a:lnTo>
                    <a:pt x="5275" y="1587"/>
                  </a:lnTo>
                  <a:lnTo>
                    <a:pt x="5268" y="1566"/>
                  </a:lnTo>
                  <a:lnTo>
                    <a:pt x="5262" y="1517"/>
                  </a:lnTo>
                  <a:lnTo>
                    <a:pt x="5258" y="1459"/>
                  </a:lnTo>
                  <a:lnTo>
                    <a:pt x="5258" y="1026"/>
                  </a:lnTo>
                  <a:lnTo>
                    <a:pt x="5583" y="1026"/>
                  </a:lnTo>
                  <a:lnTo>
                    <a:pt x="5583" y="755"/>
                  </a:lnTo>
                  <a:lnTo>
                    <a:pt x="5258" y="755"/>
                  </a:lnTo>
                  <a:lnTo>
                    <a:pt x="5258" y="365"/>
                  </a:lnTo>
                  <a:lnTo>
                    <a:pt x="4920" y="556"/>
                  </a:lnTo>
                  <a:lnTo>
                    <a:pt x="4920" y="1037"/>
                  </a:lnTo>
                  <a:lnTo>
                    <a:pt x="4920" y="1519"/>
                  </a:lnTo>
                  <a:lnTo>
                    <a:pt x="4921" y="1575"/>
                  </a:lnTo>
                  <a:lnTo>
                    <a:pt x="4926" y="1627"/>
                  </a:lnTo>
                  <a:lnTo>
                    <a:pt x="4935" y="1674"/>
                  </a:lnTo>
                  <a:lnTo>
                    <a:pt x="4946" y="1718"/>
                  </a:lnTo>
                  <a:lnTo>
                    <a:pt x="4962" y="1758"/>
                  </a:lnTo>
                  <a:lnTo>
                    <a:pt x="4981" y="1794"/>
                  </a:lnTo>
                  <a:lnTo>
                    <a:pt x="5003" y="1826"/>
                  </a:lnTo>
                  <a:lnTo>
                    <a:pt x="5030" y="1855"/>
                  </a:lnTo>
                  <a:lnTo>
                    <a:pt x="5044" y="1868"/>
                  </a:lnTo>
                  <a:lnTo>
                    <a:pt x="5060" y="1880"/>
                  </a:lnTo>
                  <a:lnTo>
                    <a:pt x="5093" y="1901"/>
                  </a:lnTo>
                  <a:lnTo>
                    <a:pt x="5130" y="1920"/>
                  </a:lnTo>
                  <a:lnTo>
                    <a:pt x="5171" y="1935"/>
                  </a:lnTo>
                  <a:lnTo>
                    <a:pt x="5216" y="1946"/>
                  </a:lnTo>
                  <a:lnTo>
                    <a:pt x="5265" y="1954"/>
                  </a:lnTo>
                  <a:lnTo>
                    <a:pt x="5317" y="1959"/>
                  </a:lnTo>
                  <a:lnTo>
                    <a:pt x="5374" y="1960"/>
                  </a:lnTo>
                  <a:lnTo>
                    <a:pt x="5431" y="1959"/>
                  </a:lnTo>
                  <a:lnTo>
                    <a:pt x="5484" y="1956"/>
                  </a:lnTo>
                  <a:lnTo>
                    <a:pt x="5538" y="1949"/>
                  </a:lnTo>
                  <a:lnTo>
                    <a:pt x="5598" y="1938"/>
                  </a:lnTo>
                  <a:close/>
                  <a:moveTo>
                    <a:pt x="6796" y="1358"/>
                  </a:moveTo>
                  <a:lnTo>
                    <a:pt x="6796" y="746"/>
                  </a:lnTo>
                  <a:lnTo>
                    <a:pt x="6457" y="746"/>
                  </a:lnTo>
                  <a:lnTo>
                    <a:pt x="6457" y="1358"/>
                  </a:lnTo>
                  <a:lnTo>
                    <a:pt x="6455" y="1440"/>
                  </a:lnTo>
                  <a:lnTo>
                    <a:pt x="6451" y="1476"/>
                  </a:lnTo>
                  <a:lnTo>
                    <a:pt x="6447" y="1508"/>
                  </a:lnTo>
                  <a:lnTo>
                    <a:pt x="6441" y="1538"/>
                  </a:lnTo>
                  <a:lnTo>
                    <a:pt x="6435" y="1564"/>
                  </a:lnTo>
                  <a:lnTo>
                    <a:pt x="6426" y="1587"/>
                  </a:lnTo>
                  <a:lnTo>
                    <a:pt x="6415" y="1607"/>
                  </a:lnTo>
                  <a:lnTo>
                    <a:pt x="6402" y="1624"/>
                  </a:lnTo>
                  <a:lnTo>
                    <a:pt x="6388" y="1639"/>
                  </a:lnTo>
                  <a:lnTo>
                    <a:pt x="6373" y="1650"/>
                  </a:lnTo>
                  <a:lnTo>
                    <a:pt x="6355" y="1660"/>
                  </a:lnTo>
                  <a:lnTo>
                    <a:pt x="6334" y="1668"/>
                  </a:lnTo>
                  <a:lnTo>
                    <a:pt x="6311" y="1673"/>
                  </a:lnTo>
                  <a:lnTo>
                    <a:pt x="6287" y="1676"/>
                  </a:lnTo>
                  <a:lnTo>
                    <a:pt x="6259" y="1677"/>
                  </a:lnTo>
                  <a:lnTo>
                    <a:pt x="6231" y="1676"/>
                  </a:lnTo>
                  <a:lnTo>
                    <a:pt x="6206" y="1673"/>
                  </a:lnTo>
                  <a:lnTo>
                    <a:pt x="6181" y="1668"/>
                  </a:lnTo>
                  <a:lnTo>
                    <a:pt x="6160" y="1660"/>
                  </a:lnTo>
                  <a:lnTo>
                    <a:pt x="6141" y="1652"/>
                  </a:lnTo>
                  <a:lnTo>
                    <a:pt x="6124" y="1640"/>
                  </a:lnTo>
                  <a:lnTo>
                    <a:pt x="6109" y="1626"/>
                  </a:lnTo>
                  <a:lnTo>
                    <a:pt x="6096" y="1609"/>
                  </a:lnTo>
                  <a:lnTo>
                    <a:pt x="6085" y="1590"/>
                  </a:lnTo>
                  <a:lnTo>
                    <a:pt x="6075" y="1569"/>
                  </a:lnTo>
                  <a:lnTo>
                    <a:pt x="6067" y="1545"/>
                  </a:lnTo>
                  <a:lnTo>
                    <a:pt x="6060" y="1517"/>
                  </a:lnTo>
                  <a:lnTo>
                    <a:pt x="6056" y="1487"/>
                  </a:lnTo>
                  <a:lnTo>
                    <a:pt x="6053" y="1454"/>
                  </a:lnTo>
                  <a:lnTo>
                    <a:pt x="6050" y="1417"/>
                  </a:lnTo>
                  <a:lnTo>
                    <a:pt x="6049" y="1378"/>
                  </a:lnTo>
                  <a:lnTo>
                    <a:pt x="6049" y="746"/>
                  </a:lnTo>
                  <a:lnTo>
                    <a:pt x="5710" y="746"/>
                  </a:lnTo>
                  <a:lnTo>
                    <a:pt x="5710" y="1373"/>
                  </a:lnTo>
                  <a:lnTo>
                    <a:pt x="5713" y="1465"/>
                  </a:lnTo>
                  <a:lnTo>
                    <a:pt x="5715" y="1505"/>
                  </a:lnTo>
                  <a:lnTo>
                    <a:pt x="5718" y="1544"/>
                  </a:lnTo>
                  <a:lnTo>
                    <a:pt x="5729" y="1612"/>
                  </a:lnTo>
                  <a:lnTo>
                    <a:pt x="5737" y="1643"/>
                  </a:lnTo>
                  <a:lnTo>
                    <a:pt x="5746" y="1671"/>
                  </a:lnTo>
                  <a:lnTo>
                    <a:pt x="5756" y="1698"/>
                  </a:lnTo>
                  <a:lnTo>
                    <a:pt x="5768" y="1723"/>
                  </a:lnTo>
                  <a:lnTo>
                    <a:pt x="5780" y="1747"/>
                  </a:lnTo>
                  <a:lnTo>
                    <a:pt x="5796" y="1769"/>
                  </a:lnTo>
                  <a:lnTo>
                    <a:pt x="5812" y="1790"/>
                  </a:lnTo>
                  <a:lnTo>
                    <a:pt x="5830" y="1810"/>
                  </a:lnTo>
                  <a:lnTo>
                    <a:pt x="5849" y="1829"/>
                  </a:lnTo>
                  <a:lnTo>
                    <a:pt x="5872" y="1848"/>
                  </a:lnTo>
                  <a:lnTo>
                    <a:pt x="5889" y="1863"/>
                  </a:lnTo>
                  <a:lnTo>
                    <a:pt x="5908" y="1876"/>
                  </a:lnTo>
                  <a:lnTo>
                    <a:pt x="5928" y="1888"/>
                  </a:lnTo>
                  <a:lnTo>
                    <a:pt x="5949" y="1899"/>
                  </a:lnTo>
                  <a:lnTo>
                    <a:pt x="5972" y="1909"/>
                  </a:lnTo>
                  <a:lnTo>
                    <a:pt x="5994" y="1919"/>
                  </a:lnTo>
                  <a:lnTo>
                    <a:pt x="6040" y="1936"/>
                  </a:lnTo>
                  <a:lnTo>
                    <a:pt x="6091" y="1949"/>
                  </a:lnTo>
                  <a:lnTo>
                    <a:pt x="6144" y="1958"/>
                  </a:lnTo>
                  <a:lnTo>
                    <a:pt x="6199" y="1964"/>
                  </a:lnTo>
                  <a:lnTo>
                    <a:pt x="6257" y="1966"/>
                  </a:lnTo>
                  <a:lnTo>
                    <a:pt x="6325" y="1963"/>
                  </a:lnTo>
                  <a:lnTo>
                    <a:pt x="6388" y="1955"/>
                  </a:lnTo>
                  <a:lnTo>
                    <a:pt x="6419" y="1948"/>
                  </a:lnTo>
                  <a:lnTo>
                    <a:pt x="6448" y="1940"/>
                  </a:lnTo>
                  <a:lnTo>
                    <a:pt x="6505" y="1921"/>
                  </a:lnTo>
                  <a:lnTo>
                    <a:pt x="6531" y="1910"/>
                  </a:lnTo>
                  <a:lnTo>
                    <a:pt x="6557" y="1898"/>
                  </a:lnTo>
                  <a:lnTo>
                    <a:pt x="6605" y="1869"/>
                  </a:lnTo>
                  <a:lnTo>
                    <a:pt x="6626" y="1853"/>
                  </a:lnTo>
                  <a:lnTo>
                    <a:pt x="6647" y="1835"/>
                  </a:lnTo>
                  <a:lnTo>
                    <a:pt x="6667" y="1816"/>
                  </a:lnTo>
                  <a:lnTo>
                    <a:pt x="6685" y="1796"/>
                  </a:lnTo>
                  <a:lnTo>
                    <a:pt x="6699" y="1779"/>
                  </a:lnTo>
                  <a:lnTo>
                    <a:pt x="6712" y="1760"/>
                  </a:lnTo>
                  <a:lnTo>
                    <a:pt x="6735" y="1721"/>
                  </a:lnTo>
                  <a:lnTo>
                    <a:pt x="6755" y="1678"/>
                  </a:lnTo>
                  <a:lnTo>
                    <a:pt x="6769" y="1628"/>
                  </a:lnTo>
                  <a:lnTo>
                    <a:pt x="6781" y="1573"/>
                  </a:lnTo>
                  <a:lnTo>
                    <a:pt x="6786" y="1542"/>
                  </a:lnTo>
                  <a:lnTo>
                    <a:pt x="6790" y="1509"/>
                  </a:lnTo>
                  <a:lnTo>
                    <a:pt x="6795" y="1438"/>
                  </a:lnTo>
                  <a:lnTo>
                    <a:pt x="6796" y="1358"/>
                  </a:lnTo>
                  <a:close/>
                  <a:moveTo>
                    <a:pt x="8720" y="1938"/>
                  </a:moveTo>
                  <a:lnTo>
                    <a:pt x="8720" y="1254"/>
                  </a:lnTo>
                  <a:lnTo>
                    <a:pt x="8718" y="1185"/>
                  </a:lnTo>
                  <a:lnTo>
                    <a:pt x="8716" y="1124"/>
                  </a:lnTo>
                  <a:lnTo>
                    <a:pt x="8712" y="1072"/>
                  </a:lnTo>
                  <a:lnTo>
                    <a:pt x="8706" y="1025"/>
                  </a:lnTo>
                  <a:lnTo>
                    <a:pt x="8698" y="985"/>
                  </a:lnTo>
                  <a:lnTo>
                    <a:pt x="8688" y="950"/>
                  </a:lnTo>
                  <a:lnTo>
                    <a:pt x="8676" y="918"/>
                  </a:lnTo>
                  <a:lnTo>
                    <a:pt x="8662" y="891"/>
                  </a:lnTo>
                  <a:lnTo>
                    <a:pt x="8650" y="871"/>
                  </a:lnTo>
                  <a:lnTo>
                    <a:pt x="8636" y="853"/>
                  </a:lnTo>
                  <a:lnTo>
                    <a:pt x="8622" y="836"/>
                  </a:lnTo>
                  <a:lnTo>
                    <a:pt x="8605" y="820"/>
                  </a:lnTo>
                  <a:lnTo>
                    <a:pt x="8589" y="805"/>
                  </a:lnTo>
                  <a:lnTo>
                    <a:pt x="8570" y="791"/>
                  </a:lnTo>
                  <a:lnTo>
                    <a:pt x="8529" y="766"/>
                  </a:lnTo>
                  <a:lnTo>
                    <a:pt x="8506" y="756"/>
                  </a:lnTo>
                  <a:lnTo>
                    <a:pt x="8484" y="747"/>
                  </a:lnTo>
                  <a:lnTo>
                    <a:pt x="8436" y="733"/>
                  </a:lnTo>
                  <a:lnTo>
                    <a:pt x="8385" y="724"/>
                  </a:lnTo>
                  <a:lnTo>
                    <a:pt x="8332" y="721"/>
                  </a:lnTo>
                  <a:lnTo>
                    <a:pt x="8300" y="722"/>
                  </a:lnTo>
                  <a:lnTo>
                    <a:pt x="8269" y="725"/>
                  </a:lnTo>
                  <a:lnTo>
                    <a:pt x="8239" y="731"/>
                  </a:lnTo>
                  <a:lnTo>
                    <a:pt x="8210" y="737"/>
                  </a:lnTo>
                  <a:lnTo>
                    <a:pt x="8182" y="747"/>
                  </a:lnTo>
                  <a:lnTo>
                    <a:pt x="8155" y="758"/>
                  </a:lnTo>
                  <a:lnTo>
                    <a:pt x="8130" y="772"/>
                  </a:lnTo>
                  <a:lnTo>
                    <a:pt x="8106" y="788"/>
                  </a:lnTo>
                  <a:lnTo>
                    <a:pt x="8083" y="806"/>
                  </a:lnTo>
                  <a:lnTo>
                    <a:pt x="8061" y="827"/>
                  </a:lnTo>
                  <a:lnTo>
                    <a:pt x="8040" y="850"/>
                  </a:lnTo>
                  <a:lnTo>
                    <a:pt x="8021" y="874"/>
                  </a:lnTo>
                  <a:lnTo>
                    <a:pt x="8002" y="902"/>
                  </a:lnTo>
                  <a:lnTo>
                    <a:pt x="7984" y="931"/>
                  </a:lnTo>
                  <a:lnTo>
                    <a:pt x="7968" y="963"/>
                  </a:lnTo>
                  <a:lnTo>
                    <a:pt x="7951" y="997"/>
                  </a:lnTo>
                  <a:lnTo>
                    <a:pt x="7942" y="964"/>
                  </a:lnTo>
                  <a:lnTo>
                    <a:pt x="7932" y="933"/>
                  </a:lnTo>
                  <a:lnTo>
                    <a:pt x="7908" y="876"/>
                  </a:lnTo>
                  <a:lnTo>
                    <a:pt x="7893" y="852"/>
                  </a:lnTo>
                  <a:lnTo>
                    <a:pt x="7885" y="840"/>
                  </a:lnTo>
                  <a:lnTo>
                    <a:pt x="7877" y="828"/>
                  </a:lnTo>
                  <a:lnTo>
                    <a:pt x="7869" y="818"/>
                  </a:lnTo>
                  <a:lnTo>
                    <a:pt x="7859" y="808"/>
                  </a:lnTo>
                  <a:lnTo>
                    <a:pt x="7840" y="791"/>
                  </a:lnTo>
                  <a:lnTo>
                    <a:pt x="7820" y="774"/>
                  </a:lnTo>
                  <a:lnTo>
                    <a:pt x="7798" y="760"/>
                  </a:lnTo>
                  <a:lnTo>
                    <a:pt x="7773" y="748"/>
                  </a:lnTo>
                  <a:lnTo>
                    <a:pt x="7748" y="738"/>
                  </a:lnTo>
                  <a:lnTo>
                    <a:pt x="7721" y="731"/>
                  </a:lnTo>
                  <a:lnTo>
                    <a:pt x="7692" y="725"/>
                  </a:lnTo>
                  <a:lnTo>
                    <a:pt x="7662" y="722"/>
                  </a:lnTo>
                  <a:lnTo>
                    <a:pt x="7630" y="721"/>
                  </a:lnTo>
                  <a:lnTo>
                    <a:pt x="7598" y="722"/>
                  </a:lnTo>
                  <a:lnTo>
                    <a:pt x="7567" y="725"/>
                  </a:lnTo>
                  <a:lnTo>
                    <a:pt x="7537" y="730"/>
                  </a:lnTo>
                  <a:lnTo>
                    <a:pt x="7509" y="737"/>
                  </a:lnTo>
                  <a:lnTo>
                    <a:pt x="7481" y="746"/>
                  </a:lnTo>
                  <a:lnTo>
                    <a:pt x="7456" y="757"/>
                  </a:lnTo>
                  <a:lnTo>
                    <a:pt x="7431" y="771"/>
                  </a:lnTo>
                  <a:lnTo>
                    <a:pt x="7408" y="786"/>
                  </a:lnTo>
                  <a:lnTo>
                    <a:pt x="7386" y="804"/>
                  </a:lnTo>
                  <a:lnTo>
                    <a:pt x="7364" y="824"/>
                  </a:lnTo>
                  <a:lnTo>
                    <a:pt x="7344" y="846"/>
                  </a:lnTo>
                  <a:lnTo>
                    <a:pt x="7324" y="871"/>
                  </a:lnTo>
                  <a:lnTo>
                    <a:pt x="7307" y="896"/>
                  </a:lnTo>
                  <a:lnTo>
                    <a:pt x="7288" y="925"/>
                  </a:lnTo>
                  <a:lnTo>
                    <a:pt x="7270" y="956"/>
                  </a:lnTo>
                  <a:lnTo>
                    <a:pt x="7253" y="990"/>
                  </a:lnTo>
                  <a:lnTo>
                    <a:pt x="7253" y="746"/>
                  </a:lnTo>
                  <a:lnTo>
                    <a:pt x="6927" y="746"/>
                  </a:lnTo>
                  <a:lnTo>
                    <a:pt x="6927" y="1342"/>
                  </a:lnTo>
                  <a:lnTo>
                    <a:pt x="6927" y="1938"/>
                  </a:lnTo>
                  <a:lnTo>
                    <a:pt x="7266" y="1938"/>
                  </a:lnTo>
                  <a:lnTo>
                    <a:pt x="7266" y="1384"/>
                  </a:lnTo>
                  <a:lnTo>
                    <a:pt x="7267" y="1329"/>
                  </a:lnTo>
                  <a:lnTo>
                    <a:pt x="7270" y="1283"/>
                  </a:lnTo>
                  <a:lnTo>
                    <a:pt x="7276" y="1242"/>
                  </a:lnTo>
                  <a:lnTo>
                    <a:pt x="7283" y="1207"/>
                  </a:lnTo>
                  <a:lnTo>
                    <a:pt x="7290" y="1187"/>
                  </a:lnTo>
                  <a:lnTo>
                    <a:pt x="7297" y="1169"/>
                  </a:lnTo>
                  <a:lnTo>
                    <a:pt x="7314" y="1135"/>
                  </a:lnTo>
                  <a:lnTo>
                    <a:pt x="7323" y="1118"/>
                  </a:lnTo>
                  <a:lnTo>
                    <a:pt x="7334" y="1104"/>
                  </a:lnTo>
                  <a:lnTo>
                    <a:pt x="7359" y="1078"/>
                  </a:lnTo>
                  <a:lnTo>
                    <a:pt x="7386" y="1058"/>
                  </a:lnTo>
                  <a:lnTo>
                    <a:pt x="7416" y="1043"/>
                  </a:lnTo>
                  <a:lnTo>
                    <a:pt x="7431" y="1037"/>
                  </a:lnTo>
                  <a:lnTo>
                    <a:pt x="7447" y="1034"/>
                  </a:lnTo>
                  <a:lnTo>
                    <a:pt x="7481" y="1031"/>
                  </a:lnTo>
                  <a:lnTo>
                    <a:pt x="7506" y="1032"/>
                  </a:lnTo>
                  <a:lnTo>
                    <a:pt x="7530" y="1037"/>
                  </a:lnTo>
                  <a:lnTo>
                    <a:pt x="7551" y="1045"/>
                  </a:lnTo>
                  <a:lnTo>
                    <a:pt x="7570" y="1056"/>
                  </a:lnTo>
                  <a:lnTo>
                    <a:pt x="7588" y="1069"/>
                  </a:lnTo>
                  <a:lnTo>
                    <a:pt x="7602" y="1086"/>
                  </a:lnTo>
                  <a:lnTo>
                    <a:pt x="7615" y="1106"/>
                  </a:lnTo>
                  <a:lnTo>
                    <a:pt x="7621" y="1116"/>
                  </a:lnTo>
                  <a:lnTo>
                    <a:pt x="7625" y="1127"/>
                  </a:lnTo>
                  <a:lnTo>
                    <a:pt x="7638" y="1165"/>
                  </a:lnTo>
                  <a:lnTo>
                    <a:pt x="7645" y="1211"/>
                  </a:lnTo>
                  <a:lnTo>
                    <a:pt x="7650" y="1268"/>
                  </a:lnTo>
                  <a:lnTo>
                    <a:pt x="7651" y="1342"/>
                  </a:lnTo>
                  <a:lnTo>
                    <a:pt x="7651" y="1938"/>
                  </a:lnTo>
                  <a:lnTo>
                    <a:pt x="7993" y="1938"/>
                  </a:lnTo>
                  <a:lnTo>
                    <a:pt x="7993" y="1364"/>
                  </a:lnTo>
                  <a:lnTo>
                    <a:pt x="7993" y="1325"/>
                  </a:lnTo>
                  <a:lnTo>
                    <a:pt x="7996" y="1287"/>
                  </a:lnTo>
                  <a:lnTo>
                    <a:pt x="8000" y="1253"/>
                  </a:lnTo>
                  <a:lnTo>
                    <a:pt x="8006" y="1221"/>
                  </a:lnTo>
                  <a:lnTo>
                    <a:pt x="8014" y="1191"/>
                  </a:lnTo>
                  <a:lnTo>
                    <a:pt x="8023" y="1164"/>
                  </a:lnTo>
                  <a:lnTo>
                    <a:pt x="8034" y="1138"/>
                  </a:lnTo>
                  <a:lnTo>
                    <a:pt x="8046" y="1116"/>
                  </a:lnTo>
                  <a:lnTo>
                    <a:pt x="8061" y="1096"/>
                  </a:lnTo>
                  <a:lnTo>
                    <a:pt x="8078" y="1079"/>
                  </a:lnTo>
                  <a:lnTo>
                    <a:pt x="8095" y="1064"/>
                  </a:lnTo>
                  <a:lnTo>
                    <a:pt x="8114" y="1052"/>
                  </a:lnTo>
                  <a:lnTo>
                    <a:pt x="8135" y="1043"/>
                  </a:lnTo>
                  <a:lnTo>
                    <a:pt x="8158" y="1036"/>
                  </a:lnTo>
                  <a:lnTo>
                    <a:pt x="8182" y="1032"/>
                  </a:lnTo>
                  <a:lnTo>
                    <a:pt x="8208" y="1031"/>
                  </a:lnTo>
                  <a:lnTo>
                    <a:pt x="8238" y="1032"/>
                  </a:lnTo>
                  <a:lnTo>
                    <a:pt x="8264" y="1037"/>
                  </a:lnTo>
                  <a:lnTo>
                    <a:pt x="8289" y="1046"/>
                  </a:lnTo>
                  <a:lnTo>
                    <a:pt x="8310" y="1058"/>
                  </a:lnTo>
                  <a:lnTo>
                    <a:pt x="8320" y="1066"/>
                  </a:lnTo>
                  <a:lnTo>
                    <a:pt x="8329" y="1075"/>
                  </a:lnTo>
                  <a:lnTo>
                    <a:pt x="8336" y="1084"/>
                  </a:lnTo>
                  <a:lnTo>
                    <a:pt x="8343" y="1095"/>
                  </a:lnTo>
                  <a:lnTo>
                    <a:pt x="8356" y="1118"/>
                  </a:lnTo>
                  <a:lnTo>
                    <a:pt x="8365" y="1146"/>
                  </a:lnTo>
                  <a:lnTo>
                    <a:pt x="8370" y="1178"/>
                  </a:lnTo>
                  <a:lnTo>
                    <a:pt x="8374" y="1219"/>
                  </a:lnTo>
                  <a:lnTo>
                    <a:pt x="8376" y="1268"/>
                  </a:lnTo>
                  <a:lnTo>
                    <a:pt x="8377" y="1324"/>
                  </a:lnTo>
                  <a:lnTo>
                    <a:pt x="8377" y="1938"/>
                  </a:lnTo>
                  <a:lnTo>
                    <a:pt x="8720" y="1938"/>
                  </a:lnTo>
                  <a:close/>
                  <a:moveTo>
                    <a:pt x="2622" y="369"/>
                  </a:moveTo>
                  <a:lnTo>
                    <a:pt x="2584" y="372"/>
                  </a:lnTo>
                  <a:lnTo>
                    <a:pt x="2566" y="376"/>
                  </a:lnTo>
                  <a:lnTo>
                    <a:pt x="2549" y="382"/>
                  </a:lnTo>
                  <a:lnTo>
                    <a:pt x="2534" y="390"/>
                  </a:lnTo>
                  <a:lnTo>
                    <a:pt x="2519" y="399"/>
                  </a:lnTo>
                  <a:lnTo>
                    <a:pt x="2494" y="421"/>
                  </a:lnTo>
                  <a:lnTo>
                    <a:pt x="2483" y="434"/>
                  </a:lnTo>
                  <a:lnTo>
                    <a:pt x="2473" y="450"/>
                  </a:lnTo>
                  <a:lnTo>
                    <a:pt x="2465" y="465"/>
                  </a:lnTo>
                  <a:lnTo>
                    <a:pt x="2458" y="483"/>
                  </a:lnTo>
                  <a:lnTo>
                    <a:pt x="2453" y="502"/>
                  </a:lnTo>
                  <a:lnTo>
                    <a:pt x="2449" y="521"/>
                  </a:lnTo>
                  <a:lnTo>
                    <a:pt x="2446" y="542"/>
                  </a:lnTo>
                  <a:lnTo>
                    <a:pt x="2446" y="564"/>
                  </a:lnTo>
                  <a:lnTo>
                    <a:pt x="2446" y="757"/>
                  </a:lnTo>
                  <a:lnTo>
                    <a:pt x="2692" y="757"/>
                  </a:lnTo>
                  <a:lnTo>
                    <a:pt x="2692" y="1027"/>
                  </a:lnTo>
                  <a:lnTo>
                    <a:pt x="2446" y="1027"/>
                  </a:lnTo>
                  <a:lnTo>
                    <a:pt x="2446" y="1483"/>
                  </a:lnTo>
                  <a:lnTo>
                    <a:pt x="2446" y="1938"/>
                  </a:lnTo>
                  <a:lnTo>
                    <a:pt x="2107" y="1938"/>
                  </a:lnTo>
                  <a:lnTo>
                    <a:pt x="2107" y="1483"/>
                  </a:lnTo>
                  <a:lnTo>
                    <a:pt x="2107" y="1027"/>
                  </a:lnTo>
                  <a:lnTo>
                    <a:pt x="1950" y="1027"/>
                  </a:lnTo>
                  <a:lnTo>
                    <a:pt x="1950" y="757"/>
                  </a:lnTo>
                  <a:lnTo>
                    <a:pt x="2107" y="757"/>
                  </a:lnTo>
                  <a:lnTo>
                    <a:pt x="2107" y="595"/>
                  </a:lnTo>
                  <a:lnTo>
                    <a:pt x="2110" y="501"/>
                  </a:lnTo>
                  <a:lnTo>
                    <a:pt x="2115" y="454"/>
                  </a:lnTo>
                  <a:lnTo>
                    <a:pt x="2122" y="407"/>
                  </a:lnTo>
                  <a:lnTo>
                    <a:pt x="2126" y="385"/>
                  </a:lnTo>
                  <a:lnTo>
                    <a:pt x="2130" y="363"/>
                  </a:lnTo>
                  <a:lnTo>
                    <a:pt x="2144" y="320"/>
                  </a:lnTo>
                  <a:lnTo>
                    <a:pt x="2152" y="299"/>
                  </a:lnTo>
                  <a:lnTo>
                    <a:pt x="2160" y="278"/>
                  </a:lnTo>
                  <a:lnTo>
                    <a:pt x="2182" y="240"/>
                  </a:lnTo>
                  <a:lnTo>
                    <a:pt x="2207" y="203"/>
                  </a:lnTo>
                  <a:lnTo>
                    <a:pt x="2222" y="186"/>
                  </a:lnTo>
                  <a:lnTo>
                    <a:pt x="2238" y="171"/>
                  </a:lnTo>
                  <a:lnTo>
                    <a:pt x="2255" y="156"/>
                  </a:lnTo>
                  <a:lnTo>
                    <a:pt x="2274" y="142"/>
                  </a:lnTo>
                  <a:lnTo>
                    <a:pt x="2316" y="118"/>
                  </a:lnTo>
                  <a:lnTo>
                    <a:pt x="2339" y="108"/>
                  </a:lnTo>
                  <a:lnTo>
                    <a:pt x="2365" y="99"/>
                  </a:lnTo>
                  <a:lnTo>
                    <a:pt x="2391" y="90"/>
                  </a:lnTo>
                  <a:lnTo>
                    <a:pt x="2419" y="83"/>
                  </a:lnTo>
                  <a:lnTo>
                    <a:pt x="2449" y="79"/>
                  </a:lnTo>
                  <a:lnTo>
                    <a:pt x="2481" y="74"/>
                  </a:lnTo>
                  <a:lnTo>
                    <a:pt x="2516" y="72"/>
                  </a:lnTo>
                  <a:lnTo>
                    <a:pt x="2551" y="71"/>
                  </a:lnTo>
                  <a:lnTo>
                    <a:pt x="2615" y="73"/>
                  </a:lnTo>
                  <a:lnTo>
                    <a:pt x="2668" y="79"/>
                  </a:lnTo>
                  <a:lnTo>
                    <a:pt x="2721" y="88"/>
                  </a:lnTo>
                  <a:lnTo>
                    <a:pt x="2782" y="100"/>
                  </a:lnTo>
                  <a:lnTo>
                    <a:pt x="2782" y="390"/>
                  </a:lnTo>
                  <a:lnTo>
                    <a:pt x="2717" y="375"/>
                  </a:lnTo>
                  <a:lnTo>
                    <a:pt x="2676" y="371"/>
                  </a:lnTo>
                  <a:lnTo>
                    <a:pt x="2622" y="369"/>
                  </a:lnTo>
                  <a:close/>
                  <a:moveTo>
                    <a:pt x="1447" y="1554"/>
                  </a:moveTo>
                  <a:lnTo>
                    <a:pt x="1649" y="1903"/>
                  </a:lnTo>
                  <a:lnTo>
                    <a:pt x="1599" y="1930"/>
                  </a:lnTo>
                  <a:lnTo>
                    <a:pt x="1549" y="1955"/>
                  </a:lnTo>
                  <a:lnTo>
                    <a:pt x="1498" y="1976"/>
                  </a:lnTo>
                  <a:lnTo>
                    <a:pt x="1446" y="1995"/>
                  </a:lnTo>
                  <a:lnTo>
                    <a:pt x="1394" y="2010"/>
                  </a:lnTo>
                  <a:lnTo>
                    <a:pt x="1342" y="2024"/>
                  </a:lnTo>
                  <a:lnTo>
                    <a:pt x="1288" y="2035"/>
                  </a:lnTo>
                  <a:lnTo>
                    <a:pt x="1235" y="2042"/>
                  </a:lnTo>
                  <a:lnTo>
                    <a:pt x="1183" y="2047"/>
                  </a:lnTo>
                  <a:lnTo>
                    <a:pt x="1130" y="2050"/>
                  </a:lnTo>
                  <a:lnTo>
                    <a:pt x="1076" y="2050"/>
                  </a:lnTo>
                  <a:lnTo>
                    <a:pt x="1023" y="2048"/>
                  </a:lnTo>
                  <a:lnTo>
                    <a:pt x="971" y="2042"/>
                  </a:lnTo>
                  <a:lnTo>
                    <a:pt x="919" y="2036"/>
                  </a:lnTo>
                  <a:lnTo>
                    <a:pt x="866" y="2026"/>
                  </a:lnTo>
                  <a:lnTo>
                    <a:pt x="815" y="2012"/>
                  </a:lnTo>
                  <a:lnTo>
                    <a:pt x="764" y="1998"/>
                  </a:lnTo>
                  <a:lnTo>
                    <a:pt x="714" y="1981"/>
                  </a:lnTo>
                  <a:lnTo>
                    <a:pt x="690" y="1971"/>
                  </a:lnTo>
                  <a:lnTo>
                    <a:pt x="665" y="1961"/>
                  </a:lnTo>
                  <a:lnTo>
                    <a:pt x="618" y="1939"/>
                  </a:lnTo>
                  <a:lnTo>
                    <a:pt x="570" y="1915"/>
                  </a:lnTo>
                  <a:lnTo>
                    <a:pt x="524" y="1888"/>
                  </a:lnTo>
                  <a:lnTo>
                    <a:pt x="480" y="1859"/>
                  </a:lnTo>
                  <a:lnTo>
                    <a:pt x="436" y="1828"/>
                  </a:lnTo>
                  <a:lnTo>
                    <a:pt x="394" y="1795"/>
                  </a:lnTo>
                  <a:lnTo>
                    <a:pt x="353" y="1759"/>
                  </a:lnTo>
                  <a:lnTo>
                    <a:pt x="314" y="1721"/>
                  </a:lnTo>
                  <a:lnTo>
                    <a:pt x="278" y="1681"/>
                  </a:lnTo>
                  <a:lnTo>
                    <a:pt x="242" y="1639"/>
                  </a:lnTo>
                  <a:lnTo>
                    <a:pt x="209" y="1596"/>
                  </a:lnTo>
                  <a:lnTo>
                    <a:pt x="177" y="1549"/>
                  </a:lnTo>
                  <a:lnTo>
                    <a:pt x="148" y="1502"/>
                  </a:lnTo>
                  <a:lnTo>
                    <a:pt x="120" y="1452"/>
                  </a:lnTo>
                  <a:lnTo>
                    <a:pt x="97" y="1400"/>
                  </a:lnTo>
                  <a:lnTo>
                    <a:pt x="74" y="1349"/>
                  </a:lnTo>
                  <a:lnTo>
                    <a:pt x="55" y="1298"/>
                  </a:lnTo>
                  <a:lnTo>
                    <a:pt x="40" y="1246"/>
                  </a:lnTo>
                  <a:lnTo>
                    <a:pt x="27" y="1193"/>
                  </a:lnTo>
                  <a:lnTo>
                    <a:pt x="17" y="1141"/>
                  </a:lnTo>
                  <a:lnTo>
                    <a:pt x="8" y="1087"/>
                  </a:lnTo>
                  <a:lnTo>
                    <a:pt x="3" y="1034"/>
                  </a:lnTo>
                  <a:lnTo>
                    <a:pt x="0" y="981"/>
                  </a:lnTo>
                  <a:lnTo>
                    <a:pt x="0" y="928"/>
                  </a:lnTo>
                  <a:lnTo>
                    <a:pt x="2" y="875"/>
                  </a:lnTo>
                  <a:lnTo>
                    <a:pt x="8" y="822"/>
                  </a:lnTo>
                  <a:lnTo>
                    <a:pt x="15" y="770"/>
                  </a:lnTo>
                  <a:lnTo>
                    <a:pt x="25" y="718"/>
                  </a:lnTo>
                  <a:lnTo>
                    <a:pt x="38" y="667"/>
                  </a:lnTo>
                  <a:lnTo>
                    <a:pt x="52" y="616"/>
                  </a:lnTo>
                  <a:lnTo>
                    <a:pt x="70" y="566"/>
                  </a:lnTo>
                  <a:lnTo>
                    <a:pt x="79" y="542"/>
                  </a:lnTo>
                  <a:lnTo>
                    <a:pt x="89" y="517"/>
                  </a:lnTo>
                  <a:lnTo>
                    <a:pt x="111" y="470"/>
                  </a:lnTo>
                  <a:lnTo>
                    <a:pt x="135" y="422"/>
                  </a:lnTo>
                  <a:lnTo>
                    <a:pt x="162" y="376"/>
                  </a:lnTo>
                  <a:lnTo>
                    <a:pt x="191" y="332"/>
                  </a:lnTo>
                  <a:lnTo>
                    <a:pt x="222" y="289"/>
                  </a:lnTo>
                  <a:lnTo>
                    <a:pt x="255" y="246"/>
                  </a:lnTo>
                  <a:lnTo>
                    <a:pt x="291" y="205"/>
                  </a:lnTo>
                  <a:lnTo>
                    <a:pt x="329" y="166"/>
                  </a:lnTo>
                  <a:lnTo>
                    <a:pt x="369" y="130"/>
                  </a:lnTo>
                  <a:lnTo>
                    <a:pt x="411" y="94"/>
                  </a:lnTo>
                  <a:lnTo>
                    <a:pt x="455" y="61"/>
                  </a:lnTo>
                  <a:lnTo>
                    <a:pt x="501" y="29"/>
                  </a:lnTo>
                  <a:lnTo>
                    <a:pt x="550" y="0"/>
                  </a:lnTo>
                  <a:lnTo>
                    <a:pt x="825" y="74"/>
                  </a:lnTo>
                  <a:lnTo>
                    <a:pt x="751" y="349"/>
                  </a:lnTo>
                  <a:lnTo>
                    <a:pt x="720" y="369"/>
                  </a:lnTo>
                  <a:lnTo>
                    <a:pt x="690" y="389"/>
                  </a:lnTo>
                  <a:lnTo>
                    <a:pt x="661" y="411"/>
                  </a:lnTo>
                  <a:lnTo>
                    <a:pt x="634" y="434"/>
                  </a:lnTo>
                  <a:lnTo>
                    <a:pt x="608" y="459"/>
                  </a:lnTo>
                  <a:lnTo>
                    <a:pt x="584" y="484"/>
                  </a:lnTo>
                  <a:lnTo>
                    <a:pt x="540" y="537"/>
                  </a:lnTo>
                  <a:lnTo>
                    <a:pt x="520" y="565"/>
                  </a:lnTo>
                  <a:lnTo>
                    <a:pt x="502" y="594"/>
                  </a:lnTo>
                  <a:lnTo>
                    <a:pt x="485" y="624"/>
                  </a:lnTo>
                  <a:lnTo>
                    <a:pt x="470" y="655"/>
                  </a:lnTo>
                  <a:lnTo>
                    <a:pt x="455" y="686"/>
                  </a:lnTo>
                  <a:lnTo>
                    <a:pt x="443" y="717"/>
                  </a:lnTo>
                  <a:lnTo>
                    <a:pt x="424" y="782"/>
                  </a:lnTo>
                  <a:lnTo>
                    <a:pt x="410" y="848"/>
                  </a:lnTo>
                  <a:lnTo>
                    <a:pt x="403" y="915"/>
                  </a:lnTo>
                  <a:lnTo>
                    <a:pt x="401" y="948"/>
                  </a:lnTo>
                  <a:lnTo>
                    <a:pt x="401" y="982"/>
                  </a:lnTo>
                  <a:lnTo>
                    <a:pt x="403" y="1015"/>
                  </a:lnTo>
                  <a:lnTo>
                    <a:pt x="406" y="1048"/>
                  </a:lnTo>
                  <a:lnTo>
                    <a:pt x="411" y="1082"/>
                  </a:lnTo>
                  <a:lnTo>
                    <a:pt x="418" y="1115"/>
                  </a:lnTo>
                  <a:lnTo>
                    <a:pt x="426" y="1147"/>
                  </a:lnTo>
                  <a:lnTo>
                    <a:pt x="435" y="1179"/>
                  </a:lnTo>
                  <a:lnTo>
                    <a:pt x="448" y="1211"/>
                  </a:lnTo>
                  <a:lnTo>
                    <a:pt x="460" y="1242"/>
                  </a:lnTo>
                  <a:lnTo>
                    <a:pt x="475" y="1273"/>
                  </a:lnTo>
                  <a:lnTo>
                    <a:pt x="491" y="1303"/>
                  </a:lnTo>
                  <a:lnTo>
                    <a:pt x="509" y="1332"/>
                  </a:lnTo>
                  <a:lnTo>
                    <a:pt x="528" y="1359"/>
                  </a:lnTo>
                  <a:lnTo>
                    <a:pt x="570" y="1412"/>
                  </a:lnTo>
                  <a:lnTo>
                    <a:pt x="593" y="1436"/>
                  </a:lnTo>
                  <a:lnTo>
                    <a:pt x="618" y="1459"/>
                  </a:lnTo>
                  <a:lnTo>
                    <a:pt x="643" y="1482"/>
                  </a:lnTo>
                  <a:lnTo>
                    <a:pt x="669" y="1503"/>
                  </a:lnTo>
                  <a:lnTo>
                    <a:pt x="724" y="1540"/>
                  </a:lnTo>
                  <a:lnTo>
                    <a:pt x="753" y="1557"/>
                  </a:lnTo>
                  <a:lnTo>
                    <a:pt x="783" y="1573"/>
                  </a:lnTo>
                  <a:lnTo>
                    <a:pt x="844" y="1600"/>
                  </a:lnTo>
                  <a:lnTo>
                    <a:pt x="876" y="1612"/>
                  </a:lnTo>
                  <a:lnTo>
                    <a:pt x="909" y="1622"/>
                  </a:lnTo>
                  <a:lnTo>
                    <a:pt x="974" y="1636"/>
                  </a:lnTo>
                  <a:lnTo>
                    <a:pt x="1007" y="1642"/>
                  </a:lnTo>
                  <a:lnTo>
                    <a:pt x="1042" y="1645"/>
                  </a:lnTo>
                  <a:lnTo>
                    <a:pt x="1075" y="1647"/>
                  </a:lnTo>
                  <a:lnTo>
                    <a:pt x="1110" y="1647"/>
                  </a:lnTo>
                  <a:lnTo>
                    <a:pt x="1144" y="1646"/>
                  </a:lnTo>
                  <a:lnTo>
                    <a:pt x="1178" y="1643"/>
                  </a:lnTo>
                  <a:lnTo>
                    <a:pt x="1213" y="1638"/>
                  </a:lnTo>
                  <a:lnTo>
                    <a:pt x="1246" y="1632"/>
                  </a:lnTo>
                  <a:lnTo>
                    <a:pt x="1281" y="1624"/>
                  </a:lnTo>
                  <a:lnTo>
                    <a:pt x="1315" y="1614"/>
                  </a:lnTo>
                  <a:lnTo>
                    <a:pt x="1348" y="1602"/>
                  </a:lnTo>
                  <a:lnTo>
                    <a:pt x="1382" y="1587"/>
                  </a:lnTo>
                  <a:lnTo>
                    <a:pt x="1415" y="1572"/>
                  </a:lnTo>
                  <a:lnTo>
                    <a:pt x="1447" y="1554"/>
                  </a:lnTo>
                  <a:close/>
                  <a:moveTo>
                    <a:pt x="565" y="1259"/>
                  </a:moveTo>
                  <a:lnTo>
                    <a:pt x="598" y="1309"/>
                  </a:lnTo>
                  <a:lnTo>
                    <a:pt x="634" y="1356"/>
                  </a:lnTo>
                  <a:lnTo>
                    <a:pt x="676" y="1398"/>
                  </a:lnTo>
                  <a:lnTo>
                    <a:pt x="721" y="1435"/>
                  </a:lnTo>
                  <a:lnTo>
                    <a:pt x="745" y="1453"/>
                  </a:lnTo>
                  <a:lnTo>
                    <a:pt x="770" y="1468"/>
                  </a:lnTo>
                  <a:lnTo>
                    <a:pt x="821" y="1497"/>
                  </a:lnTo>
                  <a:lnTo>
                    <a:pt x="847" y="1509"/>
                  </a:lnTo>
                  <a:lnTo>
                    <a:pt x="875" y="1520"/>
                  </a:lnTo>
                  <a:lnTo>
                    <a:pt x="932" y="1539"/>
                  </a:lnTo>
                  <a:lnTo>
                    <a:pt x="990" y="1553"/>
                  </a:lnTo>
                  <a:lnTo>
                    <a:pt x="1049" y="1560"/>
                  </a:lnTo>
                  <a:lnTo>
                    <a:pt x="1108" y="1563"/>
                  </a:lnTo>
                  <a:lnTo>
                    <a:pt x="1168" y="1558"/>
                  </a:lnTo>
                  <a:lnTo>
                    <a:pt x="1228" y="1548"/>
                  </a:lnTo>
                  <a:lnTo>
                    <a:pt x="1288" y="1533"/>
                  </a:lnTo>
                  <a:lnTo>
                    <a:pt x="1347" y="1509"/>
                  </a:lnTo>
                  <a:lnTo>
                    <a:pt x="1405" y="1480"/>
                  </a:lnTo>
                  <a:lnTo>
                    <a:pt x="1460" y="1445"/>
                  </a:lnTo>
                  <a:lnTo>
                    <a:pt x="1485" y="1426"/>
                  </a:lnTo>
                  <a:lnTo>
                    <a:pt x="1508" y="1405"/>
                  </a:lnTo>
                  <a:lnTo>
                    <a:pt x="1553" y="1362"/>
                  </a:lnTo>
                  <a:lnTo>
                    <a:pt x="1592" y="1314"/>
                  </a:lnTo>
                  <a:lnTo>
                    <a:pt x="1625" y="1264"/>
                  </a:lnTo>
                  <a:lnTo>
                    <a:pt x="1639" y="1237"/>
                  </a:lnTo>
                  <a:lnTo>
                    <a:pt x="1653" y="1211"/>
                  </a:lnTo>
                  <a:lnTo>
                    <a:pt x="1665" y="1184"/>
                  </a:lnTo>
                  <a:lnTo>
                    <a:pt x="1676" y="1156"/>
                  </a:lnTo>
                  <a:lnTo>
                    <a:pt x="1693" y="1099"/>
                  </a:lnTo>
                  <a:lnTo>
                    <a:pt x="1705" y="1042"/>
                  </a:lnTo>
                  <a:lnTo>
                    <a:pt x="1709" y="1013"/>
                  </a:lnTo>
                  <a:lnTo>
                    <a:pt x="1712" y="983"/>
                  </a:lnTo>
                  <a:lnTo>
                    <a:pt x="1713" y="924"/>
                  </a:lnTo>
                  <a:lnTo>
                    <a:pt x="1708" y="866"/>
                  </a:lnTo>
                  <a:lnTo>
                    <a:pt x="1697" y="807"/>
                  </a:lnTo>
                  <a:lnTo>
                    <a:pt x="1682" y="751"/>
                  </a:lnTo>
                  <a:lnTo>
                    <a:pt x="1661" y="696"/>
                  </a:lnTo>
                  <a:lnTo>
                    <a:pt x="1634" y="643"/>
                  </a:lnTo>
                  <a:lnTo>
                    <a:pt x="1602" y="593"/>
                  </a:lnTo>
                  <a:lnTo>
                    <a:pt x="1564" y="547"/>
                  </a:lnTo>
                  <a:lnTo>
                    <a:pt x="1523" y="505"/>
                  </a:lnTo>
                  <a:lnTo>
                    <a:pt x="1501" y="485"/>
                  </a:lnTo>
                  <a:lnTo>
                    <a:pt x="1478" y="467"/>
                  </a:lnTo>
                  <a:lnTo>
                    <a:pt x="1454" y="450"/>
                  </a:lnTo>
                  <a:lnTo>
                    <a:pt x="1430" y="434"/>
                  </a:lnTo>
                  <a:lnTo>
                    <a:pt x="1378" y="405"/>
                  </a:lnTo>
                  <a:lnTo>
                    <a:pt x="1352" y="393"/>
                  </a:lnTo>
                  <a:lnTo>
                    <a:pt x="1324" y="382"/>
                  </a:lnTo>
                  <a:lnTo>
                    <a:pt x="1268" y="363"/>
                  </a:lnTo>
                  <a:lnTo>
                    <a:pt x="1240" y="356"/>
                  </a:lnTo>
                  <a:lnTo>
                    <a:pt x="1211" y="350"/>
                  </a:lnTo>
                  <a:lnTo>
                    <a:pt x="1181" y="345"/>
                  </a:lnTo>
                  <a:lnTo>
                    <a:pt x="1152" y="342"/>
                  </a:lnTo>
                  <a:lnTo>
                    <a:pt x="1092" y="340"/>
                  </a:lnTo>
                  <a:lnTo>
                    <a:pt x="1031" y="344"/>
                  </a:lnTo>
                  <a:lnTo>
                    <a:pt x="971" y="354"/>
                  </a:lnTo>
                  <a:lnTo>
                    <a:pt x="911" y="370"/>
                  </a:lnTo>
                  <a:lnTo>
                    <a:pt x="881" y="381"/>
                  </a:lnTo>
                  <a:lnTo>
                    <a:pt x="852" y="393"/>
                  </a:lnTo>
                  <a:lnTo>
                    <a:pt x="823" y="406"/>
                  </a:lnTo>
                  <a:lnTo>
                    <a:pt x="794" y="423"/>
                  </a:lnTo>
                  <a:lnTo>
                    <a:pt x="766" y="440"/>
                  </a:lnTo>
                  <a:lnTo>
                    <a:pt x="740" y="457"/>
                  </a:lnTo>
                  <a:lnTo>
                    <a:pt x="714" y="476"/>
                  </a:lnTo>
                  <a:lnTo>
                    <a:pt x="691" y="497"/>
                  </a:lnTo>
                  <a:lnTo>
                    <a:pt x="646" y="541"/>
                  </a:lnTo>
                  <a:lnTo>
                    <a:pt x="609" y="589"/>
                  </a:lnTo>
                  <a:lnTo>
                    <a:pt x="574" y="639"/>
                  </a:lnTo>
                  <a:lnTo>
                    <a:pt x="560" y="664"/>
                  </a:lnTo>
                  <a:lnTo>
                    <a:pt x="546" y="692"/>
                  </a:lnTo>
                  <a:lnTo>
                    <a:pt x="534" y="718"/>
                  </a:lnTo>
                  <a:lnTo>
                    <a:pt x="524" y="746"/>
                  </a:lnTo>
                  <a:lnTo>
                    <a:pt x="506" y="803"/>
                  </a:lnTo>
                  <a:lnTo>
                    <a:pt x="494" y="861"/>
                  </a:lnTo>
                  <a:lnTo>
                    <a:pt x="488" y="920"/>
                  </a:lnTo>
                  <a:lnTo>
                    <a:pt x="486" y="978"/>
                  </a:lnTo>
                  <a:lnTo>
                    <a:pt x="491" y="1037"/>
                  </a:lnTo>
                  <a:lnTo>
                    <a:pt x="495" y="1066"/>
                  </a:lnTo>
                  <a:lnTo>
                    <a:pt x="501" y="1095"/>
                  </a:lnTo>
                  <a:lnTo>
                    <a:pt x="516" y="1152"/>
                  </a:lnTo>
                  <a:lnTo>
                    <a:pt x="538" y="1207"/>
                  </a:lnTo>
                  <a:lnTo>
                    <a:pt x="565" y="1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1" name="Freeform 8"/>
            <p:cNvSpPr>
              <a:spLocks/>
            </p:cNvSpPr>
            <p:nvPr userDrawn="1"/>
          </p:nvSpPr>
          <p:spPr bwMode="auto">
            <a:xfrm>
              <a:off x="10176312" y="5785848"/>
              <a:ext cx="730621" cy="426079"/>
            </a:xfrm>
            <a:custGeom>
              <a:avLst/>
              <a:gdLst>
                <a:gd name="T0" fmla="*/ 0 w 5232"/>
                <a:gd name="T1" fmla="*/ 3051 h 3051"/>
                <a:gd name="T2" fmla="*/ 653 w 5232"/>
                <a:gd name="T3" fmla="*/ 3051 h 3051"/>
                <a:gd name="T4" fmla="*/ 1307 w 5232"/>
                <a:gd name="T5" fmla="*/ 3051 h 3051"/>
                <a:gd name="T6" fmla="*/ 1962 w 5232"/>
                <a:gd name="T7" fmla="*/ 3051 h 3051"/>
                <a:gd name="T8" fmla="*/ 2616 w 5232"/>
                <a:gd name="T9" fmla="*/ 3051 h 3051"/>
                <a:gd name="T10" fmla="*/ 3269 w 5232"/>
                <a:gd name="T11" fmla="*/ 3051 h 3051"/>
                <a:gd name="T12" fmla="*/ 3923 w 5232"/>
                <a:gd name="T13" fmla="*/ 3051 h 3051"/>
                <a:gd name="T14" fmla="*/ 4578 w 5232"/>
                <a:gd name="T15" fmla="*/ 3051 h 3051"/>
                <a:gd name="T16" fmla="*/ 5232 w 5232"/>
                <a:gd name="T17" fmla="*/ 3051 h 3051"/>
                <a:gd name="T18" fmla="*/ 5232 w 5232"/>
                <a:gd name="T19" fmla="*/ 2288 h 3051"/>
                <a:gd name="T20" fmla="*/ 5232 w 5232"/>
                <a:gd name="T21" fmla="*/ 1525 h 3051"/>
                <a:gd name="T22" fmla="*/ 5232 w 5232"/>
                <a:gd name="T23" fmla="*/ 762 h 3051"/>
                <a:gd name="T24" fmla="*/ 5232 w 5232"/>
                <a:gd name="T25" fmla="*/ 0 h 3051"/>
                <a:gd name="T26" fmla="*/ 4578 w 5232"/>
                <a:gd name="T27" fmla="*/ 0 h 3051"/>
                <a:gd name="T28" fmla="*/ 3923 w 5232"/>
                <a:gd name="T29" fmla="*/ 0 h 3051"/>
                <a:gd name="T30" fmla="*/ 3269 w 5232"/>
                <a:gd name="T31" fmla="*/ 0 h 3051"/>
                <a:gd name="T32" fmla="*/ 2616 w 5232"/>
                <a:gd name="T33" fmla="*/ 0 h 3051"/>
                <a:gd name="T34" fmla="*/ 1962 w 5232"/>
                <a:gd name="T35" fmla="*/ 0 h 3051"/>
                <a:gd name="T36" fmla="*/ 1307 w 5232"/>
                <a:gd name="T37" fmla="*/ 0 h 3051"/>
                <a:gd name="T38" fmla="*/ 653 w 5232"/>
                <a:gd name="T39" fmla="*/ 0 h 3051"/>
                <a:gd name="T40" fmla="*/ 0 w 5232"/>
                <a:gd name="T41" fmla="*/ 0 h 3051"/>
                <a:gd name="T42" fmla="*/ 0 w 5232"/>
                <a:gd name="T43" fmla="*/ 762 h 3051"/>
                <a:gd name="T44" fmla="*/ 0 w 5232"/>
                <a:gd name="T45" fmla="*/ 1525 h 3051"/>
                <a:gd name="T46" fmla="*/ 0 w 5232"/>
                <a:gd name="T47" fmla="*/ 2288 h 3051"/>
                <a:gd name="T48" fmla="*/ 0 w 5232"/>
                <a:gd name="T49" fmla="*/ 3051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32" h="3051">
                  <a:moveTo>
                    <a:pt x="0" y="3051"/>
                  </a:moveTo>
                  <a:lnTo>
                    <a:pt x="653" y="3051"/>
                  </a:lnTo>
                  <a:lnTo>
                    <a:pt x="1307" y="3051"/>
                  </a:lnTo>
                  <a:lnTo>
                    <a:pt x="1962" y="3051"/>
                  </a:lnTo>
                  <a:lnTo>
                    <a:pt x="2616" y="3051"/>
                  </a:lnTo>
                  <a:lnTo>
                    <a:pt x="3269" y="3051"/>
                  </a:lnTo>
                  <a:lnTo>
                    <a:pt x="3923" y="3051"/>
                  </a:lnTo>
                  <a:lnTo>
                    <a:pt x="4578" y="3051"/>
                  </a:lnTo>
                  <a:lnTo>
                    <a:pt x="5232" y="3051"/>
                  </a:lnTo>
                  <a:lnTo>
                    <a:pt x="5232" y="2288"/>
                  </a:lnTo>
                  <a:lnTo>
                    <a:pt x="5232" y="1525"/>
                  </a:lnTo>
                  <a:lnTo>
                    <a:pt x="5232" y="762"/>
                  </a:lnTo>
                  <a:lnTo>
                    <a:pt x="5232" y="0"/>
                  </a:lnTo>
                  <a:lnTo>
                    <a:pt x="4578" y="0"/>
                  </a:lnTo>
                  <a:lnTo>
                    <a:pt x="3923" y="0"/>
                  </a:lnTo>
                  <a:lnTo>
                    <a:pt x="3269" y="0"/>
                  </a:lnTo>
                  <a:lnTo>
                    <a:pt x="2616" y="0"/>
                  </a:lnTo>
                  <a:lnTo>
                    <a:pt x="1962" y="0"/>
                  </a:lnTo>
                  <a:lnTo>
                    <a:pt x="1307" y="0"/>
                  </a:lnTo>
                  <a:lnTo>
                    <a:pt x="653" y="0"/>
                  </a:lnTo>
                  <a:lnTo>
                    <a:pt x="0" y="0"/>
                  </a:lnTo>
                  <a:lnTo>
                    <a:pt x="0" y="762"/>
                  </a:lnTo>
                  <a:lnTo>
                    <a:pt x="0" y="1525"/>
                  </a:lnTo>
                  <a:lnTo>
                    <a:pt x="0" y="2288"/>
                  </a:lnTo>
                  <a:lnTo>
                    <a:pt x="0" y="3051"/>
                  </a:lnTo>
                  <a:close/>
                </a:path>
              </a:pathLst>
            </a:custGeom>
            <a:solidFill>
              <a:srgbClr val="377A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9"/>
            <p:cNvSpPr>
              <a:spLocks noEditPoints="1"/>
            </p:cNvSpPr>
            <p:nvPr userDrawn="1"/>
          </p:nvSpPr>
          <p:spPr bwMode="auto">
            <a:xfrm>
              <a:off x="10293658" y="5873858"/>
              <a:ext cx="491737" cy="272412"/>
            </a:xfrm>
            <a:custGeom>
              <a:avLst/>
              <a:gdLst>
                <a:gd name="T0" fmla="*/ 278 w 3517"/>
                <a:gd name="T1" fmla="*/ 1564 h 1954"/>
                <a:gd name="T2" fmla="*/ 190 w 3517"/>
                <a:gd name="T3" fmla="*/ 1377 h 1954"/>
                <a:gd name="T4" fmla="*/ 466 w 3517"/>
                <a:gd name="T5" fmla="*/ 1198 h 1954"/>
                <a:gd name="T6" fmla="*/ 105 w 3517"/>
                <a:gd name="T7" fmla="*/ 1218 h 1954"/>
                <a:gd name="T8" fmla="*/ 22 w 3517"/>
                <a:gd name="T9" fmla="*/ 1558 h 1954"/>
                <a:gd name="T10" fmla="*/ 508 w 3517"/>
                <a:gd name="T11" fmla="*/ 903 h 1954"/>
                <a:gd name="T12" fmla="*/ 824 w 3517"/>
                <a:gd name="T13" fmla="*/ 1318 h 1954"/>
                <a:gd name="T14" fmla="*/ 1034 w 3517"/>
                <a:gd name="T15" fmla="*/ 1269 h 1954"/>
                <a:gd name="T16" fmla="*/ 800 w 3517"/>
                <a:gd name="T17" fmla="*/ 1165 h 1954"/>
                <a:gd name="T18" fmla="*/ 1476 w 3517"/>
                <a:gd name="T19" fmla="*/ 1679 h 1954"/>
                <a:gd name="T20" fmla="*/ 1372 w 3517"/>
                <a:gd name="T21" fmla="*/ 1161 h 1954"/>
                <a:gd name="T22" fmla="*/ 1104 w 3517"/>
                <a:gd name="T23" fmla="*/ 1333 h 1954"/>
                <a:gd name="T24" fmla="*/ 1201 w 3517"/>
                <a:gd name="T25" fmla="*/ 1684 h 1954"/>
                <a:gd name="T26" fmla="*/ 1288 w 3517"/>
                <a:gd name="T27" fmla="*/ 1514 h 1954"/>
                <a:gd name="T28" fmla="*/ 1370 w 3517"/>
                <a:gd name="T29" fmla="*/ 1318 h 1954"/>
                <a:gd name="T30" fmla="*/ 1506 w 3517"/>
                <a:gd name="T31" fmla="*/ 1482 h 1954"/>
                <a:gd name="T32" fmla="*/ 1977 w 3517"/>
                <a:gd name="T33" fmla="*/ 1198 h 1954"/>
                <a:gd name="T34" fmla="*/ 1980 w 3517"/>
                <a:gd name="T35" fmla="*/ 1323 h 1954"/>
                <a:gd name="T36" fmla="*/ 2300 w 3517"/>
                <a:gd name="T37" fmla="*/ 1364 h 1954"/>
                <a:gd name="T38" fmla="*/ 2142 w 3517"/>
                <a:gd name="T39" fmla="*/ 1162 h 1954"/>
                <a:gd name="T40" fmla="*/ 2902 w 3517"/>
                <a:gd name="T41" fmla="*/ 1848 h 1954"/>
                <a:gd name="T42" fmla="*/ 2659 w 3517"/>
                <a:gd name="T43" fmla="*/ 1168 h 1954"/>
                <a:gd name="T44" fmla="*/ 2361 w 3517"/>
                <a:gd name="T45" fmla="*/ 1305 h 1954"/>
                <a:gd name="T46" fmla="*/ 2418 w 3517"/>
                <a:gd name="T47" fmla="*/ 1656 h 1954"/>
                <a:gd name="T48" fmla="*/ 2734 w 3517"/>
                <a:gd name="T49" fmla="*/ 1666 h 1954"/>
                <a:gd name="T50" fmla="*/ 2605 w 3517"/>
                <a:gd name="T51" fmla="*/ 1790 h 1954"/>
                <a:gd name="T52" fmla="*/ 2549 w 3517"/>
                <a:gd name="T53" fmla="*/ 1532 h 1954"/>
                <a:gd name="T54" fmla="*/ 2599 w 3517"/>
                <a:gd name="T55" fmla="*/ 1323 h 1954"/>
                <a:gd name="T56" fmla="*/ 2756 w 3517"/>
                <a:gd name="T57" fmla="*/ 1468 h 1954"/>
                <a:gd name="T58" fmla="*/ 3141 w 3517"/>
                <a:gd name="T59" fmla="*/ 1179 h 1954"/>
                <a:gd name="T60" fmla="*/ 2975 w 3517"/>
                <a:gd name="T61" fmla="*/ 1475 h 1954"/>
                <a:gd name="T62" fmla="*/ 3206 w 3517"/>
                <a:gd name="T63" fmla="*/ 1719 h 1954"/>
                <a:gd name="T64" fmla="*/ 3308 w 3517"/>
                <a:gd name="T65" fmla="*/ 1577 h 1954"/>
                <a:gd name="T66" fmla="*/ 3512 w 3517"/>
                <a:gd name="T67" fmla="*/ 1376 h 1954"/>
                <a:gd name="T68" fmla="*/ 3284 w 3517"/>
                <a:gd name="T69" fmla="*/ 1161 h 1954"/>
                <a:gd name="T70" fmla="*/ 3150 w 3517"/>
                <a:gd name="T71" fmla="*/ 1336 h 1954"/>
                <a:gd name="T72" fmla="*/ 253 w 3517"/>
                <a:gd name="T73" fmla="*/ 744 h 1954"/>
                <a:gd name="T74" fmla="*/ 99 w 3517"/>
                <a:gd name="T75" fmla="*/ 630 h 1954"/>
                <a:gd name="T76" fmla="*/ 854 w 3517"/>
                <a:gd name="T77" fmla="*/ 734 h 1954"/>
                <a:gd name="T78" fmla="*/ 486 w 3517"/>
                <a:gd name="T79" fmla="*/ 790 h 1954"/>
                <a:gd name="T80" fmla="*/ 341 w 3517"/>
                <a:gd name="T81" fmla="*/ 463 h 1954"/>
                <a:gd name="T82" fmla="*/ 630 w 3517"/>
                <a:gd name="T83" fmla="*/ 255 h 1954"/>
                <a:gd name="T84" fmla="*/ 920 w 3517"/>
                <a:gd name="T85" fmla="*/ 463 h 1954"/>
                <a:gd name="T86" fmla="*/ 643 w 3517"/>
                <a:gd name="T87" fmla="*/ 662 h 1954"/>
                <a:gd name="T88" fmla="*/ 733 w 3517"/>
                <a:gd name="T89" fmla="*/ 465 h 1954"/>
                <a:gd name="T90" fmla="*/ 516 w 3517"/>
                <a:gd name="T91" fmla="*/ 488 h 1954"/>
                <a:gd name="T92" fmla="*/ 1555 w 3517"/>
                <a:gd name="T93" fmla="*/ 440 h 1954"/>
                <a:gd name="T94" fmla="*/ 1383 w 3517"/>
                <a:gd name="T95" fmla="*/ 484 h 1954"/>
                <a:gd name="T96" fmla="*/ 1550 w 3517"/>
                <a:gd name="T97" fmla="*/ 255 h 1954"/>
                <a:gd name="T98" fmla="*/ 1745 w 3517"/>
                <a:gd name="T99" fmla="*/ 422 h 1954"/>
                <a:gd name="T100" fmla="*/ 2184 w 3517"/>
                <a:gd name="T101" fmla="*/ 799 h 1954"/>
                <a:gd name="T102" fmla="*/ 2062 w 3517"/>
                <a:gd name="T103" fmla="*/ 60 h 1954"/>
                <a:gd name="T104" fmla="*/ 2760 w 3517"/>
                <a:gd name="T105" fmla="*/ 258 h 1954"/>
                <a:gd name="T106" fmla="*/ 2927 w 3517"/>
                <a:gd name="T107" fmla="*/ 448 h 1954"/>
                <a:gd name="T108" fmla="*/ 2627 w 3517"/>
                <a:gd name="T109" fmla="*/ 412 h 1954"/>
                <a:gd name="T110" fmla="*/ 3128 w 3517"/>
                <a:gd name="T111" fmla="*/ 592 h 1954"/>
                <a:gd name="T112" fmla="*/ 3386 w 3517"/>
                <a:gd name="T113" fmla="*/ 645 h 1954"/>
                <a:gd name="T114" fmla="*/ 3124 w 3517"/>
                <a:gd name="T115" fmla="*/ 796 h 1954"/>
                <a:gd name="T116" fmla="*/ 2965 w 3517"/>
                <a:gd name="T117" fmla="*/ 492 h 1954"/>
                <a:gd name="T118" fmla="*/ 3213 w 3517"/>
                <a:gd name="T119" fmla="*/ 258 h 1954"/>
                <a:gd name="T120" fmla="*/ 3483 w 3517"/>
                <a:gd name="T121" fmla="*/ 402 h 1954"/>
                <a:gd name="T122" fmla="*/ 3257 w 3517"/>
                <a:gd name="T123" fmla="*/ 382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17" h="1954">
                  <a:moveTo>
                    <a:pt x="296" y="1724"/>
                  </a:moveTo>
                  <a:lnTo>
                    <a:pt x="309" y="1724"/>
                  </a:lnTo>
                  <a:lnTo>
                    <a:pt x="322" y="1724"/>
                  </a:lnTo>
                  <a:lnTo>
                    <a:pt x="336" y="1723"/>
                  </a:lnTo>
                  <a:lnTo>
                    <a:pt x="349" y="1720"/>
                  </a:lnTo>
                  <a:lnTo>
                    <a:pt x="361" y="1719"/>
                  </a:lnTo>
                  <a:lnTo>
                    <a:pt x="373" y="1717"/>
                  </a:lnTo>
                  <a:lnTo>
                    <a:pt x="398" y="1710"/>
                  </a:lnTo>
                  <a:lnTo>
                    <a:pt x="421" y="1704"/>
                  </a:lnTo>
                  <a:lnTo>
                    <a:pt x="432" y="1699"/>
                  </a:lnTo>
                  <a:lnTo>
                    <a:pt x="443" y="1695"/>
                  </a:lnTo>
                  <a:lnTo>
                    <a:pt x="466" y="1684"/>
                  </a:lnTo>
                  <a:lnTo>
                    <a:pt x="487" y="1673"/>
                  </a:lnTo>
                  <a:lnTo>
                    <a:pt x="416" y="1534"/>
                  </a:lnTo>
                  <a:lnTo>
                    <a:pt x="403" y="1540"/>
                  </a:lnTo>
                  <a:lnTo>
                    <a:pt x="391" y="1547"/>
                  </a:lnTo>
                  <a:lnTo>
                    <a:pt x="379" y="1553"/>
                  </a:lnTo>
                  <a:lnTo>
                    <a:pt x="372" y="1555"/>
                  </a:lnTo>
                  <a:lnTo>
                    <a:pt x="366" y="1557"/>
                  </a:lnTo>
                  <a:lnTo>
                    <a:pt x="351" y="1560"/>
                  </a:lnTo>
                  <a:lnTo>
                    <a:pt x="343" y="1563"/>
                  </a:lnTo>
                  <a:lnTo>
                    <a:pt x="336" y="1564"/>
                  </a:lnTo>
                  <a:lnTo>
                    <a:pt x="328" y="1565"/>
                  </a:lnTo>
                  <a:lnTo>
                    <a:pt x="320" y="1565"/>
                  </a:lnTo>
                  <a:lnTo>
                    <a:pt x="303" y="1566"/>
                  </a:lnTo>
                  <a:lnTo>
                    <a:pt x="290" y="1565"/>
                  </a:lnTo>
                  <a:lnTo>
                    <a:pt x="278" y="1564"/>
                  </a:lnTo>
                  <a:lnTo>
                    <a:pt x="266" y="1560"/>
                  </a:lnTo>
                  <a:lnTo>
                    <a:pt x="253" y="1557"/>
                  </a:lnTo>
                  <a:lnTo>
                    <a:pt x="242" y="1553"/>
                  </a:lnTo>
                  <a:lnTo>
                    <a:pt x="232" y="1547"/>
                  </a:lnTo>
                  <a:lnTo>
                    <a:pt x="222" y="1540"/>
                  </a:lnTo>
                  <a:lnTo>
                    <a:pt x="217" y="1537"/>
                  </a:lnTo>
                  <a:lnTo>
                    <a:pt x="212" y="1534"/>
                  </a:lnTo>
                  <a:lnTo>
                    <a:pt x="203" y="1525"/>
                  </a:lnTo>
                  <a:lnTo>
                    <a:pt x="197" y="1516"/>
                  </a:lnTo>
                  <a:lnTo>
                    <a:pt x="192" y="1510"/>
                  </a:lnTo>
                  <a:lnTo>
                    <a:pt x="190" y="1505"/>
                  </a:lnTo>
                  <a:lnTo>
                    <a:pt x="183" y="1495"/>
                  </a:lnTo>
                  <a:lnTo>
                    <a:pt x="181" y="1488"/>
                  </a:lnTo>
                  <a:lnTo>
                    <a:pt x="179" y="1483"/>
                  </a:lnTo>
                  <a:lnTo>
                    <a:pt x="178" y="1476"/>
                  </a:lnTo>
                  <a:lnTo>
                    <a:pt x="176" y="1469"/>
                  </a:lnTo>
                  <a:lnTo>
                    <a:pt x="175" y="1463"/>
                  </a:lnTo>
                  <a:lnTo>
                    <a:pt x="175" y="1456"/>
                  </a:lnTo>
                  <a:lnTo>
                    <a:pt x="173" y="1449"/>
                  </a:lnTo>
                  <a:lnTo>
                    <a:pt x="173" y="1442"/>
                  </a:lnTo>
                  <a:lnTo>
                    <a:pt x="173" y="1434"/>
                  </a:lnTo>
                  <a:lnTo>
                    <a:pt x="175" y="1427"/>
                  </a:lnTo>
                  <a:lnTo>
                    <a:pt x="176" y="1414"/>
                  </a:lnTo>
                  <a:lnTo>
                    <a:pt x="178" y="1407"/>
                  </a:lnTo>
                  <a:lnTo>
                    <a:pt x="179" y="1401"/>
                  </a:lnTo>
                  <a:lnTo>
                    <a:pt x="183" y="1388"/>
                  </a:lnTo>
                  <a:lnTo>
                    <a:pt x="190" y="1377"/>
                  </a:lnTo>
                  <a:lnTo>
                    <a:pt x="192" y="1373"/>
                  </a:lnTo>
                  <a:lnTo>
                    <a:pt x="197" y="1367"/>
                  </a:lnTo>
                  <a:lnTo>
                    <a:pt x="200" y="1363"/>
                  </a:lnTo>
                  <a:lnTo>
                    <a:pt x="203" y="1358"/>
                  </a:lnTo>
                  <a:lnTo>
                    <a:pt x="208" y="1354"/>
                  </a:lnTo>
                  <a:lnTo>
                    <a:pt x="212" y="1349"/>
                  </a:lnTo>
                  <a:lnTo>
                    <a:pt x="222" y="1343"/>
                  </a:lnTo>
                  <a:lnTo>
                    <a:pt x="232" y="1336"/>
                  </a:lnTo>
                  <a:lnTo>
                    <a:pt x="242" y="1331"/>
                  </a:lnTo>
                  <a:lnTo>
                    <a:pt x="248" y="1328"/>
                  </a:lnTo>
                  <a:lnTo>
                    <a:pt x="253" y="1326"/>
                  </a:lnTo>
                  <a:lnTo>
                    <a:pt x="266" y="1322"/>
                  </a:lnTo>
                  <a:lnTo>
                    <a:pt x="271" y="1321"/>
                  </a:lnTo>
                  <a:lnTo>
                    <a:pt x="278" y="1319"/>
                  </a:lnTo>
                  <a:lnTo>
                    <a:pt x="290" y="1318"/>
                  </a:lnTo>
                  <a:lnTo>
                    <a:pt x="303" y="1317"/>
                  </a:lnTo>
                  <a:lnTo>
                    <a:pt x="320" y="1318"/>
                  </a:lnTo>
                  <a:lnTo>
                    <a:pt x="328" y="1318"/>
                  </a:lnTo>
                  <a:lnTo>
                    <a:pt x="336" y="1319"/>
                  </a:lnTo>
                  <a:lnTo>
                    <a:pt x="351" y="1322"/>
                  </a:lnTo>
                  <a:lnTo>
                    <a:pt x="366" y="1326"/>
                  </a:lnTo>
                  <a:lnTo>
                    <a:pt x="379" y="1331"/>
                  </a:lnTo>
                  <a:lnTo>
                    <a:pt x="391" y="1336"/>
                  </a:lnTo>
                  <a:lnTo>
                    <a:pt x="403" y="1343"/>
                  </a:lnTo>
                  <a:lnTo>
                    <a:pt x="416" y="1349"/>
                  </a:lnTo>
                  <a:lnTo>
                    <a:pt x="487" y="1211"/>
                  </a:lnTo>
                  <a:lnTo>
                    <a:pt x="466" y="1198"/>
                  </a:lnTo>
                  <a:lnTo>
                    <a:pt x="443" y="1188"/>
                  </a:lnTo>
                  <a:lnTo>
                    <a:pt x="432" y="1184"/>
                  </a:lnTo>
                  <a:lnTo>
                    <a:pt x="421" y="1179"/>
                  </a:lnTo>
                  <a:lnTo>
                    <a:pt x="409" y="1176"/>
                  </a:lnTo>
                  <a:lnTo>
                    <a:pt x="398" y="1172"/>
                  </a:lnTo>
                  <a:lnTo>
                    <a:pt x="386" y="1169"/>
                  </a:lnTo>
                  <a:lnTo>
                    <a:pt x="373" y="1166"/>
                  </a:lnTo>
                  <a:lnTo>
                    <a:pt x="361" y="1164"/>
                  </a:lnTo>
                  <a:lnTo>
                    <a:pt x="349" y="1163"/>
                  </a:lnTo>
                  <a:lnTo>
                    <a:pt x="336" y="1161"/>
                  </a:lnTo>
                  <a:lnTo>
                    <a:pt x="322" y="1160"/>
                  </a:lnTo>
                  <a:lnTo>
                    <a:pt x="296" y="1158"/>
                  </a:lnTo>
                  <a:lnTo>
                    <a:pt x="279" y="1160"/>
                  </a:lnTo>
                  <a:lnTo>
                    <a:pt x="263" y="1161"/>
                  </a:lnTo>
                  <a:lnTo>
                    <a:pt x="249" y="1162"/>
                  </a:lnTo>
                  <a:lnTo>
                    <a:pt x="233" y="1164"/>
                  </a:lnTo>
                  <a:lnTo>
                    <a:pt x="219" y="1167"/>
                  </a:lnTo>
                  <a:lnTo>
                    <a:pt x="205" y="1171"/>
                  </a:lnTo>
                  <a:lnTo>
                    <a:pt x="198" y="1172"/>
                  </a:lnTo>
                  <a:lnTo>
                    <a:pt x="191" y="1174"/>
                  </a:lnTo>
                  <a:lnTo>
                    <a:pt x="177" y="1179"/>
                  </a:lnTo>
                  <a:lnTo>
                    <a:pt x="165" y="1184"/>
                  </a:lnTo>
                  <a:lnTo>
                    <a:pt x="151" y="1189"/>
                  </a:lnTo>
                  <a:lnTo>
                    <a:pt x="139" y="1196"/>
                  </a:lnTo>
                  <a:lnTo>
                    <a:pt x="127" y="1203"/>
                  </a:lnTo>
                  <a:lnTo>
                    <a:pt x="116" y="1211"/>
                  </a:lnTo>
                  <a:lnTo>
                    <a:pt x="105" y="1218"/>
                  </a:lnTo>
                  <a:lnTo>
                    <a:pt x="94" y="1227"/>
                  </a:lnTo>
                  <a:lnTo>
                    <a:pt x="84" y="1236"/>
                  </a:lnTo>
                  <a:lnTo>
                    <a:pt x="75" y="1245"/>
                  </a:lnTo>
                  <a:lnTo>
                    <a:pt x="65" y="1255"/>
                  </a:lnTo>
                  <a:lnTo>
                    <a:pt x="57" y="1266"/>
                  </a:lnTo>
                  <a:lnTo>
                    <a:pt x="48" y="1277"/>
                  </a:lnTo>
                  <a:lnTo>
                    <a:pt x="41" y="1288"/>
                  </a:lnTo>
                  <a:lnTo>
                    <a:pt x="35" y="1301"/>
                  </a:lnTo>
                  <a:lnTo>
                    <a:pt x="28" y="1313"/>
                  </a:lnTo>
                  <a:lnTo>
                    <a:pt x="22" y="1325"/>
                  </a:lnTo>
                  <a:lnTo>
                    <a:pt x="17" y="1338"/>
                  </a:lnTo>
                  <a:lnTo>
                    <a:pt x="12" y="1352"/>
                  </a:lnTo>
                  <a:lnTo>
                    <a:pt x="9" y="1366"/>
                  </a:lnTo>
                  <a:lnTo>
                    <a:pt x="6" y="1381"/>
                  </a:lnTo>
                  <a:lnTo>
                    <a:pt x="4" y="1395"/>
                  </a:lnTo>
                  <a:lnTo>
                    <a:pt x="2" y="1403"/>
                  </a:lnTo>
                  <a:lnTo>
                    <a:pt x="1" y="1411"/>
                  </a:lnTo>
                  <a:lnTo>
                    <a:pt x="0" y="1426"/>
                  </a:lnTo>
                  <a:lnTo>
                    <a:pt x="0" y="1442"/>
                  </a:lnTo>
                  <a:lnTo>
                    <a:pt x="0" y="1457"/>
                  </a:lnTo>
                  <a:lnTo>
                    <a:pt x="1" y="1473"/>
                  </a:lnTo>
                  <a:lnTo>
                    <a:pt x="4" y="1488"/>
                  </a:lnTo>
                  <a:lnTo>
                    <a:pt x="6" y="1503"/>
                  </a:lnTo>
                  <a:lnTo>
                    <a:pt x="9" y="1517"/>
                  </a:lnTo>
                  <a:lnTo>
                    <a:pt x="12" y="1532"/>
                  </a:lnTo>
                  <a:lnTo>
                    <a:pt x="17" y="1545"/>
                  </a:lnTo>
                  <a:lnTo>
                    <a:pt x="22" y="1558"/>
                  </a:lnTo>
                  <a:lnTo>
                    <a:pt x="25" y="1565"/>
                  </a:lnTo>
                  <a:lnTo>
                    <a:pt x="28" y="1570"/>
                  </a:lnTo>
                  <a:lnTo>
                    <a:pt x="35" y="1583"/>
                  </a:lnTo>
                  <a:lnTo>
                    <a:pt x="41" y="1595"/>
                  </a:lnTo>
                  <a:lnTo>
                    <a:pt x="48" y="1606"/>
                  </a:lnTo>
                  <a:lnTo>
                    <a:pt x="57" y="1617"/>
                  </a:lnTo>
                  <a:lnTo>
                    <a:pt x="65" y="1627"/>
                  </a:lnTo>
                  <a:lnTo>
                    <a:pt x="75" y="1637"/>
                  </a:lnTo>
                  <a:lnTo>
                    <a:pt x="84" y="1647"/>
                  </a:lnTo>
                  <a:lnTo>
                    <a:pt x="94" y="1656"/>
                  </a:lnTo>
                  <a:lnTo>
                    <a:pt x="105" y="1665"/>
                  </a:lnTo>
                  <a:lnTo>
                    <a:pt x="116" y="1673"/>
                  </a:lnTo>
                  <a:lnTo>
                    <a:pt x="127" y="1680"/>
                  </a:lnTo>
                  <a:lnTo>
                    <a:pt x="139" y="1687"/>
                  </a:lnTo>
                  <a:lnTo>
                    <a:pt x="151" y="1693"/>
                  </a:lnTo>
                  <a:lnTo>
                    <a:pt x="165" y="1699"/>
                  </a:lnTo>
                  <a:lnTo>
                    <a:pt x="177" y="1704"/>
                  </a:lnTo>
                  <a:lnTo>
                    <a:pt x="191" y="1708"/>
                  </a:lnTo>
                  <a:lnTo>
                    <a:pt x="205" y="1713"/>
                  </a:lnTo>
                  <a:lnTo>
                    <a:pt x="219" y="1716"/>
                  </a:lnTo>
                  <a:lnTo>
                    <a:pt x="233" y="1719"/>
                  </a:lnTo>
                  <a:lnTo>
                    <a:pt x="249" y="1722"/>
                  </a:lnTo>
                  <a:lnTo>
                    <a:pt x="263" y="1723"/>
                  </a:lnTo>
                  <a:lnTo>
                    <a:pt x="279" y="1724"/>
                  </a:lnTo>
                  <a:lnTo>
                    <a:pt x="296" y="1724"/>
                  </a:lnTo>
                  <a:close/>
                  <a:moveTo>
                    <a:pt x="681" y="903"/>
                  </a:moveTo>
                  <a:lnTo>
                    <a:pt x="508" y="903"/>
                  </a:lnTo>
                  <a:lnTo>
                    <a:pt x="508" y="1707"/>
                  </a:lnTo>
                  <a:lnTo>
                    <a:pt x="681" y="1707"/>
                  </a:lnTo>
                  <a:lnTo>
                    <a:pt x="681" y="1441"/>
                  </a:lnTo>
                  <a:lnTo>
                    <a:pt x="681" y="1424"/>
                  </a:lnTo>
                  <a:lnTo>
                    <a:pt x="683" y="1408"/>
                  </a:lnTo>
                  <a:lnTo>
                    <a:pt x="684" y="1401"/>
                  </a:lnTo>
                  <a:lnTo>
                    <a:pt x="686" y="1394"/>
                  </a:lnTo>
                  <a:lnTo>
                    <a:pt x="687" y="1387"/>
                  </a:lnTo>
                  <a:lnTo>
                    <a:pt x="689" y="1381"/>
                  </a:lnTo>
                  <a:lnTo>
                    <a:pt x="693" y="1368"/>
                  </a:lnTo>
                  <a:lnTo>
                    <a:pt x="698" y="1358"/>
                  </a:lnTo>
                  <a:lnTo>
                    <a:pt x="701" y="1354"/>
                  </a:lnTo>
                  <a:lnTo>
                    <a:pt x="703" y="1349"/>
                  </a:lnTo>
                  <a:lnTo>
                    <a:pt x="707" y="1345"/>
                  </a:lnTo>
                  <a:lnTo>
                    <a:pt x="710" y="1341"/>
                  </a:lnTo>
                  <a:lnTo>
                    <a:pt x="718" y="1334"/>
                  </a:lnTo>
                  <a:lnTo>
                    <a:pt x="726" y="1327"/>
                  </a:lnTo>
                  <a:lnTo>
                    <a:pt x="733" y="1323"/>
                  </a:lnTo>
                  <a:lnTo>
                    <a:pt x="742" y="1318"/>
                  </a:lnTo>
                  <a:lnTo>
                    <a:pt x="752" y="1315"/>
                  </a:lnTo>
                  <a:lnTo>
                    <a:pt x="762" y="1314"/>
                  </a:lnTo>
                  <a:lnTo>
                    <a:pt x="772" y="1312"/>
                  </a:lnTo>
                  <a:lnTo>
                    <a:pt x="783" y="1312"/>
                  </a:lnTo>
                  <a:lnTo>
                    <a:pt x="794" y="1312"/>
                  </a:lnTo>
                  <a:lnTo>
                    <a:pt x="806" y="1314"/>
                  </a:lnTo>
                  <a:lnTo>
                    <a:pt x="816" y="1315"/>
                  </a:lnTo>
                  <a:lnTo>
                    <a:pt x="824" y="1318"/>
                  </a:lnTo>
                  <a:lnTo>
                    <a:pt x="833" y="1323"/>
                  </a:lnTo>
                  <a:lnTo>
                    <a:pt x="841" y="1327"/>
                  </a:lnTo>
                  <a:lnTo>
                    <a:pt x="849" y="1333"/>
                  </a:lnTo>
                  <a:lnTo>
                    <a:pt x="852" y="1336"/>
                  </a:lnTo>
                  <a:lnTo>
                    <a:pt x="856" y="1339"/>
                  </a:lnTo>
                  <a:lnTo>
                    <a:pt x="861" y="1347"/>
                  </a:lnTo>
                  <a:lnTo>
                    <a:pt x="865" y="1355"/>
                  </a:lnTo>
                  <a:lnTo>
                    <a:pt x="868" y="1361"/>
                  </a:lnTo>
                  <a:lnTo>
                    <a:pt x="870" y="1365"/>
                  </a:lnTo>
                  <a:lnTo>
                    <a:pt x="872" y="1369"/>
                  </a:lnTo>
                  <a:lnTo>
                    <a:pt x="873" y="1375"/>
                  </a:lnTo>
                  <a:lnTo>
                    <a:pt x="877" y="1386"/>
                  </a:lnTo>
                  <a:lnTo>
                    <a:pt x="878" y="1399"/>
                  </a:lnTo>
                  <a:lnTo>
                    <a:pt x="879" y="1413"/>
                  </a:lnTo>
                  <a:lnTo>
                    <a:pt x="880" y="1426"/>
                  </a:lnTo>
                  <a:lnTo>
                    <a:pt x="880" y="1707"/>
                  </a:lnTo>
                  <a:lnTo>
                    <a:pt x="1053" y="1707"/>
                  </a:lnTo>
                  <a:lnTo>
                    <a:pt x="1053" y="1378"/>
                  </a:lnTo>
                  <a:lnTo>
                    <a:pt x="1053" y="1364"/>
                  </a:lnTo>
                  <a:lnTo>
                    <a:pt x="1052" y="1351"/>
                  </a:lnTo>
                  <a:lnTo>
                    <a:pt x="1051" y="1338"/>
                  </a:lnTo>
                  <a:lnTo>
                    <a:pt x="1050" y="1325"/>
                  </a:lnTo>
                  <a:lnTo>
                    <a:pt x="1048" y="1314"/>
                  </a:lnTo>
                  <a:lnTo>
                    <a:pt x="1044" y="1302"/>
                  </a:lnTo>
                  <a:lnTo>
                    <a:pt x="1042" y="1291"/>
                  </a:lnTo>
                  <a:lnTo>
                    <a:pt x="1039" y="1281"/>
                  </a:lnTo>
                  <a:lnTo>
                    <a:pt x="1034" y="1269"/>
                  </a:lnTo>
                  <a:lnTo>
                    <a:pt x="1031" y="1261"/>
                  </a:lnTo>
                  <a:lnTo>
                    <a:pt x="1025" y="1251"/>
                  </a:lnTo>
                  <a:lnTo>
                    <a:pt x="1021" y="1243"/>
                  </a:lnTo>
                  <a:lnTo>
                    <a:pt x="1015" y="1234"/>
                  </a:lnTo>
                  <a:lnTo>
                    <a:pt x="1010" y="1226"/>
                  </a:lnTo>
                  <a:lnTo>
                    <a:pt x="1003" y="1218"/>
                  </a:lnTo>
                  <a:lnTo>
                    <a:pt x="998" y="1212"/>
                  </a:lnTo>
                  <a:lnTo>
                    <a:pt x="990" y="1205"/>
                  </a:lnTo>
                  <a:lnTo>
                    <a:pt x="983" y="1199"/>
                  </a:lnTo>
                  <a:lnTo>
                    <a:pt x="975" y="1194"/>
                  </a:lnTo>
                  <a:lnTo>
                    <a:pt x="968" y="1188"/>
                  </a:lnTo>
                  <a:lnTo>
                    <a:pt x="960" y="1184"/>
                  </a:lnTo>
                  <a:lnTo>
                    <a:pt x="952" y="1179"/>
                  </a:lnTo>
                  <a:lnTo>
                    <a:pt x="943" y="1175"/>
                  </a:lnTo>
                  <a:lnTo>
                    <a:pt x="934" y="1172"/>
                  </a:lnTo>
                  <a:lnTo>
                    <a:pt x="924" y="1168"/>
                  </a:lnTo>
                  <a:lnTo>
                    <a:pt x="915" y="1166"/>
                  </a:lnTo>
                  <a:lnTo>
                    <a:pt x="905" y="1164"/>
                  </a:lnTo>
                  <a:lnTo>
                    <a:pt x="895" y="1162"/>
                  </a:lnTo>
                  <a:lnTo>
                    <a:pt x="885" y="1161"/>
                  </a:lnTo>
                  <a:lnTo>
                    <a:pt x="874" y="1160"/>
                  </a:lnTo>
                  <a:lnTo>
                    <a:pt x="864" y="1160"/>
                  </a:lnTo>
                  <a:lnTo>
                    <a:pt x="853" y="1158"/>
                  </a:lnTo>
                  <a:lnTo>
                    <a:pt x="839" y="1160"/>
                  </a:lnTo>
                  <a:lnTo>
                    <a:pt x="826" y="1161"/>
                  </a:lnTo>
                  <a:lnTo>
                    <a:pt x="812" y="1162"/>
                  </a:lnTo>
                  <a:lnTo>
                    <a:pt x="800" y="1165"/>
                  </a:lnTo>
                  <a:lnTo>
                    <a:pt x="788" y="1167"/>
                  </a:lnTo>
                  <a:lnTo>
                    <a:pt x="776" y="1172"/>
                  </a:lnTo>
                  <a:lnTo>
                    <a:pt x="764" y="1176"/>
                  </a:lnTo>
                  <a:lnTo>
                    <a:pt x="753" y="1182"/>
                  </a:lnTo>
                  <a:lnTo>
                    <a:pt x="743" y="1187"/>
                  </a:lnTo>
                  <a:lnTo>
                    <a:pt x="733" y="1194"/>
                  </a:lnTo>
                  <a:lnTo>
                    <a:pt x="723" y="1201"/>
                  </a:lnTo>
                  <a:lnTo>
                    <a:pt x="714" y="1208"/>
                  </a:lnTo>
                  <a:lnTo>
                    <a:pt x="706" y="1217"/>
                  </a:lnTo>
                  <a:lnTo>
                    <a:pt x="702" y="1222"/>
                  </a:lnTo>
                  <a:lnTo>
                    <a:pt x="698" y="1226"/>
                  </a:lnTo>
                  <a:lnTo>
                    <a:pt x="690" y="1236"/>
                  </a:lnTo>
                  <a:lnTo>
                    <a:pt x="683" y="1246"/>
                  </a:lnTo>
                  <a:lnTo>
                    <a:pt x="681" y="1246"/>
                  </a:lnTo>
                  <a:lnTo>
                    <a:pt x="681" y="903"/>
                  </a:lnTo>
                  <a:close/>
                  <a:moveTo>
                    <a:pt x="1341" y="1724"/>
                  </a:moveTo>
                  <a:lnTo>
                    <a:pt x="1356" y="1724"/>
                  </a:lnTo>
                  <a:lnTo>
                    <a:pt x="1372" y="1723"/>
                  </a:lnTo>
                  <a:lnTo>
                    <a:pt x="1386" y="1720"/>
                  </a:lnTo>
                  <a:lnTo>
                    <a:pt x="1400" y="1718"/>
                  </a:lnTo>
                  <a:lnTo>
                    <a:pt x="1412" y="1714"/>
                  </a:lnTo>
                  <a:lnTo>
                    <a:pt x="1424" y="1710"/>
                  </a:lnTo>
                  <a:lnTo>
                    <a:pt x="1436" y="1705"/>
                  </a:lnTo>
                  <a:lnTo>
                    <a:pt x="1448" y="1699"/>
                  </a:lnTo>
                  <a:lnTo>
                    <a:pt x="1458" y="1694"/>
                  </a:lnTo>
                  <a:lnTo>
                    <a:pt x="1468" y="1687"/>
                  </a:lnTo>
                  <a:lnTo>
                    <a:pt x="1476" y="1679"/>
                  </a:lnTo>
                  <a:lnTo>
                    <a:pt x="1485" y="1672"/>
                  </a:lnTo>
                  <a:lnTo>
                    <a:pt x="1493" y="1663"/>
                  </a:lnTo>
                  <a:lnTo>
                    <a:pt x="1501" y="1654"/>
                  </a:lnTo>
                  <a:lnTo>
                    <a:pt x="1508" y="1645"/>
                  </a:lnTo>
                  <a:lnTo>
                    <a:pt x="1514" y="1635"/>
                  </a:lnTo>
                  <a:lnTo>
                    <a:pt x="1516" y="1635"/>
                  </a:lnTo>
                  <a:lnTo>
                    <a:pt x="1516" y="1707"/>
                  </a:lnTo>
                  <a:lnTo>
                    <a:pt x="1690" y="1707"/>
                  </a:lnTo>
                  <a:lnTo>
                    <a:pt x="1690" y="1176"/>
                  </a:lnTo>
                  <a:lnTo>
                    <a:pt x="1516" y="1176"/>
                  </a:lnTo>
                  <a:lnTo>
                    <a:pt x="1516" y="1248"/>
                  </a:lnTo>
                  <a:lnTo>
                    <a:pt x="1514" y="1248"/>
                  </a:lnTo>
                  <a:lnTo>
                    <a:pt x="1508" y="1238"/>
                  </a:lnTo>
                  <a:lnTo>
                    <a:pt x="1501" y="1229"/>
                  </a:lnTo>
                  <a:lnTo>
                    <a:pt x="1493" y="1221"/>
                  </a:lnTo>
                  <a:lnTo>
                    <a:pt x="1485" y="1212"/>
                  </a:lnTo>
                  <a:lnTo>
                    <a:pt x="1476" y="1204"/>
                  </a:lnTo>
                  <a:lnTo>
                    <a:pt x="1468" y="1196"/>
                  </a:lnTo>
                  <a:lnTo>
                    <a:pt x="1463" y="1193"/>
                  </a:lnTo>
                  <a:lnTo>
                    <a:pt x="1458" y="1189"/>
                  </a:lnTo>
                  <a:lnTo>
                    <a:pt x="1448" y="1184"/>
                  </a:lnTo>
                  <a:lnTo>
                    <a:pt x="1436" y="1178"/>
                  </a:lnTo>
                  <a:lnTo>
                    <a:pt x="1424" y="1173"/>
                  </a:lnTo>
                  <a:lnTo>
                    <a:pt x="1412" y="1168"/>
                  </a:lnTo>
                  <a:lnTo>
                    <a:pt x="1400" y="1165"/>
                  </a:lnTo>
                  <a:lnTo>
                    <a:pt x="1386" y="1163"/>
                  </a:lnTo>
                  <a:lnTo>
                    <a:pt x="1372" y="1161"/>
                  </a:lnTo>
                  <a:lnTo>
                    <a:pt x="1356" y="1160"/>
                  </a:lnTo>
                  <a:lnTo>
                    <a:pt x="1341" y="1158"/>
                  </a:lnTo>
                  <a:lnTo>
                    <a:pt x="1328" y="1160"/>
                  </a:lnTo>
                  <a:lnTo>
                    <a:pt x="1315" y="1160"/>
                  </a:lnTo>
                  <a:lnTo>
                    <a:pt x="1303" y="1162"/>
                  </a:lnTo>
                  <a:lnTo>
                    <a:pt x="1291" y="1164"/>
                  </a:lnTo>
                  <a:lnTo>
                    <a:pt x="1279" y="1166"/>
                  </a:lnTo>
                  <a:lnTo>
                    <a:pt x="1266" y="1169"/>
                  </a:lnTo>
                  <a:lnTo>
                    <a:pt x="1254" y="1173"/>
                  </a:lnTo>
                  <a:lnTo>
                    <a:pt x="1243" y="1177"/>
                  </a:lnTo>
                  <a:lnTo>
                    <a:pt x="1232" y="1182"/>
                  </a:lnTo>
                  <a:lnTo>
                    <a:pt x="1221" y="1187"/>
                  </a:lnTo>
                  <a:lnTo>
                    <a:pt x="1211" y="1193"/>
                  </a:lnTo>
                  <a:lnTo>
                    <a:pt x="1201" y="1199"/>
                  </a:lnTo>
                  <a:lnTo>
                    <a:pt x="1191" y="1206"/>
                  </a:lnTo>
                  <a:lnTo>
                    <a:pt x="1181" y="1214"/>
                  </a:lnTo>
                  <a:lnTo>
                    <a:pt x="1172" y="1222"/>
                  </a:lnTo>
                  <a:lnTo>
                    <a:pt x="1163" y="1231"/>
                  </a:lnTo>
                  <a:lnTo>
                    <a:pt x="1155" y="1239"/>
                  </a:lnTo>
                  <a:lnTo>
                    <a:pt x="1147" y="1249"/>
                  </a:lnTo>
                  <a:lnTo>
                    <a:pt x="1140" y="1259"/>
                  </a:lnTo>
                  <a:lnTo>
                    <a:pt x="1132" y="1271"/>
                  </a:lnTo>
                  <a:lnTo>
                    <a:pt x="1125" y="1282"/>
                  </a:lnTo>
                  <a:lnTo>
                    <a:pt x="1120" y="1294"/>
                  </a:lnTo>
                  <a:lnTo>
                    <a:pt x="1114" y="1306"/>
                  </a:lnTo>
                  <a:lnTo>
                    <a:pt x="1109" y="1318"/>
                  </a:lnTo>
                  <a:lnTo>
                    <a:pt x="1104" y="1333"/>
                  </a:lnTo>
                  <a:lnTo>
                    <a:pt x="1101" y="1346"/>
                  </a:lnTo>
                  <a:lnTo>
                    <a:pt x="1098" y="1361"/>
                  </a:lnTo>
                  <a:lnTo>
                    <a:pt x="1094" y="1376"/>
                  </a:lnTo>
                  <a:lnTo>
                    <a:pt x="1092" y="1392"/>
                  </a:lnTo>
                  <a:lnTo>
                    <a:pt x="1091" y="1407"/>
                  </a:lnTo>
                  <a:lnTo>
                    <a:pt x="1090" y="1424"/>
                  </a:lnTo>
                  <a:lnTo>
                    <a:pt x="1089" y="1442"/>
                  </a:lnTo>
                  <a:lnTo>
                    <a:pt x="1090" y="1458"/>
                  </a:lnTo>
                  <a:lnTo>
                    <a:pt x="1091" y="1475"/>
                  </a:lnTo>
                  <a:lnTo>
                    <a:pt x="1092" y="1492"/>
                  </a:lnTo>
                  <a:lnTo>
                    <a:pt x="1094" y="1507"/>
                  </a:lnTo>
                  <a:lnTo>
                    <a:pt x="1098" y="1523"/>
                  </a:lnTo>
                  <a:lnTo>
                    <a:pt x="1101" y="1537"/>
                  </a:lnTo>
                  <a:lnTo>
                    <a:pt x="1104" y="1550"/>
                  </a:lnTo>
                  <a:lnTo>
                    <a:pt x="1109" y="1564"/>
                  </a:lnTo>
                  <a:lnTo>
                    <a:pt x="1114" y="1577"/>
                  </a:lnTo>
                  <a:lnTo>
                    <a:pt x="1120" y="1589"/>
                  </a:lnTo>
                  <a:lnTo>
                    <a:pt x="1125" y="1602"/>
                  </a:lnTo>
                  <a:lnTo>
                    <a:pt x="1132" y="1613"/>
                  </a:lnTo>
                  <a:lnTo>
                    <a:pt x="1140" y="1624"/>
                  </a:lnTo>
                  <a:lnTo>
                    <a:pt x="1147" y="1634"/>
                  </a:lnTo>
                  <a:lnTo>
                    <a:pt x="1155" y="1644"/>
                  </a:lnTo>
                  <a:lnTo>
                    <a:pt x="1163" y="1653"/>
                  </a:lnTo>
                  <a:lnTo>
                    <a:pt x="1172" y="1662"/>
                  </a:lnTo>
                  <a:lnTo>
                    <a:pt x="1181" y="1669"/>
                  </a:lnTo>
                  <a:lnTo>
                    <a:pt x="1191" y="1677"/>
                  </a:lnTo>
                  <a:lnTo>
                    <a:pt x="1201" y="1684"/>
                  </a:lnTo>
                  <a:lnTo>
                    <a:pt x="1211" y="1690"/>
                  </a:lnTo>
                  <a:lnTo>
                    <a:pt x="1221" y="1696"/>
                  </a:lnTo>
                  <a:lnTo>
                    <a:pt x="1232" y="1702"/>
                  </a:lnTo>
                  <a:lnTo>
                    <a:pt x="1243" y="1706"/>
                  </a:lnTo>
                  <a:lnTo>
                    <a:pt x="1254" y="1710"/>
                  </a:lnTo>
                  <a:lnTo>
                    <a:pt x="1266" y="1714"/>
                  </a:lnTo>
                  <a:lnTo>
                    <a:pt x="1279" y="1717"/>
                  </a:lnTo>
                  <a:lnTo>
                    <a:pt x="1291" y="1719"/>
                  </a:lnTo>
                  <a:lnTo>
                    <a:pt x="1303" y="1722"/>
                  </a:lnTo>
                  <a:lnTo>
                    <a:pt x="1315" y="1723"/>
                  </a:lnTo>
                  <a:lnTo>
                    <a:pt x="1328" y="1724"/>
                  </a:lnTo>
                  <a:lnTo>
                    <a:pt x="1341" y="1724"/>
                  </a:lnTo>
                  <a:close/>
                  <a:moveTo>
                    <a:pt x="1389" y="1566"/>
                  </a:moveTo>
                  <a:lnTo>
                    <a:pt x="1376" y="1565"/>
                  </a:lnTo>
                  <a:lnTo>
                    <a:pt x="1370" y="1565"/>
                  </a:lnTo>
                  <a:lnTo>
                    <a:pt x="1364" y="1564"/>
                  </a:lnTo>
                  <a:lnTo>
                    <a:pt x="1352" y="1560"/>
                  </a:lnTo>
                  <a:lnTo>
                    <a:pt x="1346" y="1559"/>
                  </a:lnTo>
                  <a:lnTo>
                    <a:pt x="1341" y="1557"/>
                  </a:lnTo>
                  <a:lnTo>
                    <a:pt x="1330" y="1552"/>
                  </a:lnTo>
                  <a:lnTo>
                    <a:pt x="1325" y="1549"/>
                  </a:lnTo>
                  <a:lnTo>
                    <a:pt x="1320" y="1546"/>
                  </a:lnTo>
                  <a:lnTo>
                    <a:pt x="1315" y="1543"/>
                  </a:lnTo>
                  <a:lnTo>
                    <a:pt x="1311" y="1539"/>
                  </a:lnTo>
                  <a:lnTo>
                    <a:pt x="1302" y="1532"/>
                  </a:lnTo>
                  <a:lnTo>
                    <a:pt x="1294" y="1524"/>
                  </a:lnTo>
                  <a:lnTo>
                    <a:pt x="1288" y="1514"/>
                  </a:lnTo>
                  <a:lnTo>
                    <a:pt x="1282" y="1504"/>
                  </a:lnTo>
                  <a:lnTo>
                    <a:pt x="1279" y="1498"/>
                  </a:lnTo>
                  <a:lnTo>
                    <a:pt x="1276" y="1493"/>
                  </a:lnTo>
                  <a:lnTo>
                    <a:pt x="1272" y="1482"/>
                  </a:lnTo>
                  <a:lnTo>
                    <a:pt x="1270" y="1468"/>
                  </a:lnTo>
                  <a:lnTo>
                    <a:pt x="1269" y="1462"/>
                  </a:lnTo>
                  <a:lnTo>
                    <a:pt x="1268" y="1455"/>
                  </a:lnTo>
                  <a:lnTo>
                    <a:pt x="1268" y="1442"/>
                  </a:lnTo>
                  <a:lnTo>
                    <a:pt x="1268" y="1427"/>
                  </a:lnTo>
                  <a:lnTo>
                    <a:pt x="1270" y="1415"/>
                  </a:lnTo>
                  <a:lnTo>
                    <a:pt x="1271" y="1408"/>
                  </a:lnTo>
                  <a:lnTo>
                    <a:pt x="1272" y="1402"/>
                  </a:lnTo>
                  <a:lnTo>
                    <a:pt x="1276" y="1391"/>
                  </a:lnTo>
                  <a:lnTo>
                    <a:pt x="1279" y="1385"/>
                  </a:lnTo>
                  <a:lnTo>
                    <a:pt x="1282" y="1379"/>
                  </a:lnTo>
                  <a:lnTo>
                    <a:pt x="1288" y="1369"/>
                  </a:lnTo>
                  <a:lnTo>
                    <a:pt x="1294" y="1359"/>
                  </a:lnTo>
                  <a:lnTo>
                    <a:pt x="1302" y="1351"/>
                  </a:lnTo>
                  <a:lnTo>
                    <a:pt x="1306" y="1347"/>
                  </a:lnTo>
                  <a:lnTo>
                    <a:pt x="1311" y="1344"/>
                  </a:lnTo>
                  <a:lnTo>
                    <a:pt x="1315" y="1341"/>
                  </a:lnTo>
                  <a:lnTo>
                    <a:pt x="1320" y="1337"/>
                  </a:lnTo>
                  <a:lnTo>
                    <a:pt x="1330" y="1331"/>
                  </a:lnTo>
                  <a:lnTo>
                    <a:pt x="1341" y="1326"/>
                  </a:lnTo>
                  <a:lnTo>
                    <a:pt x="1352" y="1323"/>
                  </a:lnTo>
                  <a:lnTo>
                    <a:pt x="1364" y="1319"/>
                  </a:lnTo>
                  <a:lnTo>
                    <a:pt x="1370" y="1318"/>
                  </a:lnTo>
                  <a:lnTo>
                    <a:pt x="1376" y="1318"/>
                  </a:lnTo>
                  <a:lnTo>
                    <a:pt x="1389" y="1317"/>
                  </a:lnTo>
                  <a:lnTo>
                    <a:pt x="1402" y="1318"/>
                  </a:lnTo>
                  <a:lnTo>
                    <a:pt x="1414" y="1319"/>
                  </a:lnTo>
                  <a:lnTo>
                    <a:pt x="1426" y="1323"/>
                  </a:lnTo>
                  <a:lnTo>
                    <a:pt x="1432" y="1324"/>
                  </a:lnTo>
                  <a:lnTo>
                    <a:pt x="1438" y="1326"/>
                  </a:lnTo>
                  <a:lnTo>
                    <a:pt x="1449" y="1331"/>
                  </a:lnTo>
                  <a:lnTo>
                    <a:pt x="1454" y="1334"/>
                  </a:lnTo>
                  <a:lnTo>
                    <a:pt x="1459" y="1337"/>
                  </a:lnTo>
                  <a:lnTo>
                    <a:pt x="1463" y="1341"/>
                  </a:lnTo>
                  <a:lnTo>
                    <a:pt x="1469" y="1344"/>
                  </a:lnTo>
                  <a:lnTo>
                    <a:pt x="1476" y="1351"/>
                  </a:lnTo>
                  <a:lnTo>
                    <a:pt x="1484" y="1359"/>
                  </a:lnTo>
                  <a:lnTo>
                    <a:pt x="1492" y="1369"/>
                  </a:lnTo>
                  <a:lnTo>
                    <a:pt x="1498" y="1379"/>
                  </a:lnTo>
                  <a:lnTo>
                    <a:pt x="1500" y="1385"/>
                  </a:lnTo>
                  <a:lnTo>
                    <a:pt x="1503" y="1391"/>
                  </a:lnTo>
                  <a:lnTo>
                    <a:pt x="1506" y="1402"/>
                  </a:lnTo>
                  <a:lnTo>
                    <a:pt x="1510" y="1415"/>
                  </a:lnTo>
                  <a:lnTo>
                    <a:pt x="1511" y="1421"/>
                  </a:lnTo>
                  <a:lnTo>
                    <a:pt x="1511" y="1427"/>
                  </a:lnTo>
                  <a:lnTo>
                    <a:pt x="1512" y="1442"/>
                  </a:lnTo>
                  <a:lnTo>
                    <a:pt x="1511" y="1455"/>
                  </a:lnTo>
                  <a:lnTo>
                    <a:pt x="1510" y="1468"/>
                  </a:lnTo>
                  <a:lnTo>
                    <a:pt x="1509" y="1475"/>
                  </a:lnTo>
                  <a:lnTo>
                    <a:pt x="1506" y="1482"/>
                  </a:lnTo>
                  <a:lnTo>
                    <a:pt x="1503" y="1493"/>
                  </a:lnTo>
                  <a:lnTo>
                    <a:pt x="1500" y="1498"/>
                  </a:lnTo>
                  <a:lnTo>
                    <a:pt x="1498" y="1504"/>
                  </a:lnTo>
                  <a:lnTo>
                    <a:pt x="1492" y="1514"/>
                  </a:lnTo>
                  <a:lnTo>
                    <a:pt x="1484" y="1524"/>
                  </a:lnTo>
                  <a:lnTo>
                    <a:pt x="1476" y="1532"/>
                  </a:lnTo>
                  <a:lnTo>
                    <a:pt x="1473" y="1536"/>
                  </a:lnTo>
                  <a:lnTo>
                    <a:pt x="1469" y="1539"/>
                  </a:lnTo>
                  <a:lnTo>
                    <a:pt x="1463" y="1543"/>
                  </a:lnTo>
                  <a:lnTo>
                    <a:pt x="1459" y="1546"/>
                  </a:lnTo>
                  <a:lnTo>
                    <a:pt x="1449" y="1552"/>
                  </a:lnTo>
                  <a:lnTo>
                    <a:pt x="1438" y="1557"/>
                  </a:lnTo>
                  <a:lnTo>
                    <a:pt x="1426" y="1560"/>
                  </a:lnTo>
                  <a:lnTo>
                    <a:pt x="1414" y="1564"/>
                  </a:lnTo>
                  <a:lnTo>
                    <a:pt x="1402" y="1565"/>
                  </a:lnTo>
                  <a:lnTo>
                    <a:pt x="1389" y="1566"/>
                  </a:lnTo>
                  <a:close/>
                  <a:moveTo>
                    <a:pt x="2100" y="1158"/>
                  </a:moveTo>
                  <a:lnTo>
                    <a:pt x="2086" y="1160"/>
                  </a:lnTo>
                  <a:lnTo>
                    <a:pt x="2072" y="1161"/>
                  </a:lnTo>
                  <a:lnTo>
                    <a:pt x="2058" y="1163"/>
                  </a:lnTo>
                  <a:lnTo>
                    <a:pt x="2046" y="1165"/>
                  </a:lnTo>
                  <a:lnTo>
                    <a:pt x="2034" y="1169"/>
                  </a:lnTo>
                  <a:lnTo>
                    <a:pt x="2022" y="1174"/>
                  </a:lnTo>
                  <a:lnTo>
                    <a:pt x="2010" y="1178"/>
                  </a:lnTo>
                  <a:lnTo>
                    <a:pt x="1998" y="1184"/>
                  </a:lnTo>
                  <a:lnTo>
                    <a:pt x="1987" y="1191"/>
                  </a:lnTo>
                  <a:lnTo>
                    <a:pt x="1977" y="1198"/>
                  </a:lnTo>
                  <a:lnTo>
                    <a:pt x="1967" y="1206"/>
                  </a:lnTo>
                  <a:lnTo>
                    <a:pt x="1959" y="1215"/>
                  </a:lnTo>
                  <a:lnTo>
                    <a:pt x="1950" y="1225"/>
                  </a:lnTo>
                  <a:lnTo>
                    <a:pt x="1941" y="1235"/>
                  </a:lnTo>
                  <a:lnTo>
                    <a:pt x="1933" y="1245"/>
                  </a:lnTo>
                  <a:lnTo>
                    <a:pt x="1926" y="1256"/>
                  </a:lnTo>
                  <a:lnTo>
                    <a:pt x="1924" y="1256"/>
                  </a:lnTo>
                  <a:lnTo>
                    <a:pt x="1924" y="1176"/>
                  </a:lnTo>
                  <a:lnTo>
                    <a:pt x="1754" y="1176"/>
                  </a:lnTo>
                  <a:lnTo>
                    <a:pt x="1754" y="1707"/>
                  </a:lnTo>
                  <a:lnTo>
                    <a:pt x="1927" y="1707"/>
                  </a:lnTo>
                  <a:lnTo>
                    <a:pt x="1927" y="1441"/>
                  </a:lnTo>
                  <a:lnTo>
                    <a:pt x="1927" y="1424"/>
                  </a:lnTo>
                  <a:lnTo>
                    <a:pt x="1930" y="1408"/>
                  </a:lnTo>
                  <a:lnTo>
                    <a:pt x="1931" y="1401"/>
                  </a:lnTo>
                  <a:lnTo>
                    <a:pt x="1932" y="1394"/>
                  </a:lnTo>
                  <a:lnTo>
                    <a:pt x="1933" y="1387"/>
                  </a:lnTo>
                  <a:lnTo>
                    <a:pt x="1935" y="1381"/>
                  </a:lnTo>
                  <a:lnTo>
                    <a:pt x="1940" y="1368"/>
                  </a:lnTo>
                  <a:lnTo>
                    <a:pt x="1944" y="1358"/>
                  </a:lnTo>
                  <a:lnTo>
                    <a:pt x="1947" y="1354"/>
                  </a:lnTo>
                  <a:lnTo>
                    <a:pt x="1950" y="1349"/>
                  </a:lnTo>
                  <a:lnTo>
                    <a:pt x="1953" y="1345"/>
                  </a:lnTo>
                  <a:lnTo>
                    <a:pt x="1956" y="1341"/>
                  </a:lnTo>
                  <a:lnTo>
                    <a:pt x="1964" y="1334"/>
                  </a:lnTo>
                  <a:lnTo>
                    <a:pt x="1972" y="1327"/>
                  </a:lnTo>
                  <a:lnTo>
                    <a:pt x="1980" y="1323"/>
                  </a:lnTo>
                  <a:lnTo>
                    <a:pt x="1989" y="1318"/>
                  </a:lnTo>
                  <a:lnTo>
                    <a:pt x="1998" y="1315"/>
                  </a:lnTo>
                  <a:lnTo>
                    <a:pt x="2008" y="1314"/>
                  </a:lnTo>
                  <a:lnTo>
                    <a:pt x="2018" y="1312"/>
                  </a:lnTo>
                  <a:lnTo>
                    <a:pt x="2030" y="1312"/>
                  </a:lnTo>
                  <a:lnTo>
                    <a:pt x="2041" y="1312"/>
                  </a:lnTo>
                  <a:lnTo>
                    <a:pt x="2052" y="1314"/>
                  </a:lnTo>
                  <a:lnTo>
                    <a:pt x="2063" y="1315"/>
                  </a:lnTo>
                  <a:lnTo>
                    <a:pt x="2072" y="1318"/>
                  </a:lnTo>
                  <a:lnTo>
                    <a:pt x="2081" y="1323"/>
                  </a:lnTo>
                  <a:lnTo>
                    <a:pt x="2088" y="1327"/>
                  </a:lnTo>
                  <a:lnTo>
                    <a:pt x="2096" y="1333"/>
                  </a:lnTo>
                  <a:lnTo>
                    <a:pt x="2100" y="1336"/>
                  </a:lnTo>
                  <a:lnTo>
                    <a:pt x="2103" y="1339"/>
                  </a:lnTo>
                  <a:lnTo>
                    <a:pt x="2108" y="1347"/>
                  </a:lnTo>
                  <a:lnTo>
                    <a:pt x="2113" y="1355"/>
                  </a:lnTo>
                  <a:lnTo>
                    <a:pt x="2115" y="1361"/>
                  </a:lnTo>
                  <a:lnTo>
                    <a:pt x="2117" y="1365"/>
                  </a:lnTo>
                  <a:lnTo>
                    <a:pt x="2121" y="1375"/>
                  </a:lnTo>
                  <a:lnTo>
                    <a:pt x="2124" y="1386"/>
                  </a:lnTo>
                  <a:lnTo>
                    <a:pt x="2125" y="1399"/>
                  </a:lnTo>
                  <a:lnTo>
                    <a:pt x="2127" y="1413"/>
                  </a:lnTo>
                  <a:lnTo>
                    <a:pt x="2127" y="1426"/>
                  </a:lnTo>
                  <a:lnTo>
                    <a:pt x="2127" y="1707"/>
                  </a:lnTo>
                  <a:lnTo>
                    <a:pt x="2300" y="1707"/>
                  </a:lnTo>
                  <a:lnTo>
                    <a:pt x="2300" y="1378"/>
                  </a:lnTo>
                  <a:lnTo>
                    <a:pt x="2300" y="1364"/>
                  </a:lnTo>
                  <a:lnTo>
                    <a:pt x="2298" y="1351"/>
                  </a:lnTo>
                  <a:lnTo>
                    <a:pt x="2297" y="1338"/>
                  </a:lnTo>
                  <a:lnTo>
                    <a:pt x="2296" y="1325"/>
                  </a:lnTo>
                  <a:lnTo>
                    <a:pt x="2294" y="1314"/>
                  </a:lnTo>
                  <a:lnTo>
                    <a:pt x="2291" y="1302"/>
                  </a:lnTo>
                  <a:lnTo>
                    <a:pt x="2288" y="1291"/>
                  </a:lnTo>
                  <a:lnTo>
                    <a:pt x="2285" y="1281"/>
                  </a:lnTo>
                  <a:lnTo>
                    <a:pt x="2281" y="1269"/>
                  </a:lnTo>
                  <a:lnTo>
                    <a:pt x="2277" y="1261"/>
                  </a:lnTo>
                  <a:lnTo>
                    <a:pt x="2272" y="1251"/>
                  </a:lnTo>
                  <a:lnTo>
                    <a:pt x="2267" y="1243"/>
                  </a:lnTo>
                  <a:lnTo>
                    <a:pt x="2262" y="1234"/>
                  </a:lnTo>
                  <a:lnTo>
                    <a:pt x="2256" y="1226"/>
                  </a:lnTo>
                  <a:lnTo>
                    <a:pt x="2250" y="1218"/>
                  </a:lnTo>
                  <a:lnTo>
                    <a:pt x="2244" y="1212"/>
                  </a:lnTo>
                  <a:lnTo>
                    <a:pt x="2236" y="1205"/>
                  </a:lnTo>
                  <a:lnTo>
                    <a:pt x="2230" y="1199"/>
                  </a:lnTo>
                  <a:lnTo>
                    <a:pt x="2222" y="1194"/>
                  </a:lnTo>
                  <a:lnTo>
                    <a:pt x="2214" y="1188"/>
                  </a:lnTo>
                  <a:lnTo>
                    <a:pt x="2206" y="1184"/>
                  </a:lnTo>
                  <a:lnTo>
                    <a:pt x="2198" y="1179"/>
                  </a:lnTo>
                  <a:lnTo>
                    <a:pt x="2190" y="1175"/>
                  </a:lnTo>
                  <a:lnTo>
                    <a:pt x="2181" y="1172"/>
                  </a:lnTo>
                  <a:lnTo>
                    <a:pt x="2171" y="1168"/>
                  </a:lnTo>
                  <a:lnTo>
                    <a:pt x="2162" y="1166"/>
                  </a:lnTo>
                  <a:lnTo>
                    <a:pt x="2152" y="1164"/>
                  </a:lnTo>
                  <a:lnTo>
                    <a:pt x="2142" y="1162"/>
                  </a:lnTo>
                  <a:lnTo>
                    <a:pt x="2132" y="1161"/>
                  </a:lnTo>
                  <a:lnTo>
                    <a:pt x="2121" y="1160"/>
                  </a:lnTo>
                  <a:lnTo>
                    <a:pt x="2111" y="1160"/>
                  </a:lnTo>
                  <a:lnTo>
                    <a:pt x="2100" y="1158"/>
                  </a:lnTo>
                  <a:close/>
                  <a:moveTo>
                    <a:pt x="2651" y="1954"/>
                  </a:moveTo>
                  <a:lnTo>
                    <a:pt x="2668" y="1954"/>
                  </a:lnTo>
                  <a:lnTo>
                    <a:pt x="2685" y="1953"/>
                  </a:lnTo>
                  <a:lnTo>
                    <a:pt x="2701" y="1951"/>
                  </a:lnTo>
                  <a:lnTo>
                    <a:pt x="2716" y="1950"/>
                  </a:lnTo>
                  <a:lnTo>
                    <a:pt x="2731" y="1948"/>
                  </a:lnTo>
                  <a:lnTo>
                    <a:pt x="2745" y="1946"/>
                  </a:lnTo>
                  <a:lnTo>
                    <a:pt x="2759" y="1943"/>
                  </a:lnTo>
                  <a:lnTo>
                    <a:pt x="2773" y="1939"/>
                  </a:lnTo>
                  <a:lnTo>
                    <a:pt x="2779" y="1937"/>
                  </a:lnTo>
                  <a:lnTo>
                    <a:pt x="2786" y="1935"/>
                  </a:lnTo>
                  <a:lnTo>
                    <a:pt x="2798" y="1930"/>
                  </a:lnTo>
                  <a:lnTo>
                    <a:pt x="2810" y="1925"/>
                  </a:lnTo>
                  <a:lnTo>
                    <a:pt x="2822" y="1919"/>
                  </a:lnTo>
                  <a:lnTo>
                    <a:pt x="2833" y="1914"/>
                  </a:lnTo>
                  <a:lnTo>
                    <a:pt x="2844" y="1907"/>
                  </a:lnTo>
                  <a:lnTo>
                    <a:pt x="2853" y="1900"/>
                  </a:lnTo>
                  <a:lnTo>
                    <a:pt x="2863" y="1893"/>
                  </a:lnTo>
                  <a:lnTo>
                    <a:pt x="2872" y="1885"/>
                  </a:lnTo>
                  <a:lnTo>
                    <a:pt x="2879" y="1877"/>
                  </a:lnTo>
                  <a:lnTo>
                    <a:pt x="2887" y="1868"/>
                  </a:lnTo>
                  <a:lnTo>
                    <a:pt x="2895" y="1858"/>
                  </a:lnTo>
                  <a:lnTo>
                    <a:pt x="2902" y="1848"/>
                  </a:lnTo>
                  <a:lnTo>
                    <a:pt x="2907" y="1838"/>
                  </a:lnTo>
                  <a:lnTo>
                    <a:pt x="2913" y="1827"/>
                  </a:lnTo>
                  <a:lnTo>
                    <a:pt x="2918" y="1816"/>
                  </a:lnTo>
                  <a:lnTo>
                    <a:pt x="2923" y="1804"/>
                  </a:lnTo>
                  <a:lnTo>
                    <a:pt x="2926" y="1792"/>
                  </a:lnTo>
                  <a:lnTo>
                    <a:pt x="2929" y="1779"/>
                  </a:lnTo>
                  <a:lnTo>
                    <a:pt x="2932" y="1766"/>
                  </a:lnTo>
                  <a:lnTo>
                    <a:pt x="2934" y="1752"/>
                  </a:lnTo>
                  <a:lnTo>
                    <a:pt x="2936" y="1737"/>
                  </a:lnTo>
                  <a:lnTo>
                    <a:pt x="2937" y="1723"/>
                  </a:lnTo>
                  <a:lnTo>
                    <a:pt x="2937" y="1707"/>
                  </a:lnTo>
                  <a:lnTo>
                    <a:pt x="2937" y="1176"/>
                  </a:lnTo>
                  <a:lnTo>
                    <a:pt x="2764" y="1176"/>
                  </a:lnTo>
                  <a:lnTo>
                    <a:pt x="2764" y="1248"/>
                  </a:lnTo>
                  <a:lnTo>
                    <a:pt x="2762" y="1248"/>
                  </a:lnTo>
                  <a:lnTo>
                    <a:pt x="2755" y="1238"/>
                  </a:lnTo>
                  <a:lnTo>
                    <a:pt x="2748" y="1229"/>
                  </a:lnTo>
                  <a:lnTo>
                    <a:pt x="2741" y="1221"/>
                  </a:lnTo>
                  <a:lnTo>
                    <a:pt x="2733" y="1212"/>
                  </a:lnTo>
                  <a:lnTo>
                    <a:pt x="2724" y="1204"/>
                  </a:lnTo>
                  <a:lnTo>
                    <a:pt x="2715" y="1196"/>
                  </a:lnTo>
                  <a:lnTo>
                    <a:pt x="2709" y="1193"/>
                  </a:lnTo>
                  <a:lnTo>
                    <a:pt x="2705" y="1189"/>
                  </a:lnTo>
                  <a:lnTo>
                    <a:pt x="2694" y="1184"/>
                  </a:lnTo>
                  <a:lnTo>
                    <a:pt x="2684" y="1178"/>
                  </a:lnTo>
                  <a:lnTo>
                    <a:pt x="2672" y="1173"/>
                  </a:lnTo>
                  <a:lnTo>
                    <a:pt x="2659" y="1168"/>
                  </a:lnTo>
                  <a:lnTo>
                    <a:pt x="2646" y="1165"/>
                  </a:lnTo>
                  <a:lnTo>
                    <a:pt x="2633" y="1163"/>
                  </a:lnTo>
                  <a:lnTo>
                    <a:pt x="2618" y="1161"/>
                  </a:lnTo>
                  <a:lnTo>
                    <a:pt x="2604" y="1160"/>
                  </a:lnTo>
                  <a:lnTo>
                    <a:pt x="2587" y="1158"/>
                  </a:lnTo>
                  <a:lnTo>
                    <a:pt x="2575" y="1160"/>
                  </a:lnTo>
                  <a:lnTo>
                    <a:pt x="2562" y="1160"/>
                  </a:lnTo>
                  <a:lnTo>
                    <a:pt x="2537" y="1164"/>
                  </a:lnTo>
                  <a:lnTo>
                    <a:pt x="2525" y="1166"/>
                  </a:lnTo>
                  <a:lnTo>
                    <a:pt x="2513" y="1169"/>
                  </a:lnTo>
                  <a:lnTo>
                    <a:pt x="2502" y="1173"/>
                  </a:lnTo>
                  <a:lnTo>
                    <a:pt x="2491" y="1177"/>
                  </a:lnTo>
                  <a:lnTo>
                    <a:pt x="2479" y="1182"/>
                  </a:lnTo>
                  <a:lnTo>
                    <a:pt x="2468" y="1187"/>
                  </a:lnTo>
                  <a:lnTo>
                    <a:pt x="2457" y="1193"/>
                  </a:lnTo>
                  <a:lnTo>
                    <a:pt x="2447" y="1199"/>
                  </a:lnTo>
                  <a:lnTo>
                    <a:pt x="2437" y="1206"/>
                  </a:lnTo>
                  <a:lnTo>
                    <a:pt x="2428" y="1214"/>
                  </a:lnTo>
                  <a:lnTo>
                    <a:pt x="2419" y="1222"/>
                  </a:lnTo>
                  <a:lnTo>
                    <a:pt x="2411" y="1231"/>
                  </a:lnTo>
                  <a:lnTo>
                    <a:pt x="2402" y="1239"/>
                  </a:lnTo>
                  <a:lnTo>
                    <a:pt x="2394" y="1249"/>
                  </a:lnTo>
                  <a:lnTo>
                    <a:pt x="2386" y="1259"/>
                  </a:lnTo>
                  <a:lnTo>
                    <a:pt x="2379" y="1271"/>
                  </a:lnTo>
                  <a:lnTo>
                    <a:pt x="2373" y="1282"/>
                  </a:lnTo>
                  <a:lnTo>
                    <a:pt x="2366" y="1293"/>
                  </a:lnTo>
                  <a:lnTo>
                    <a:pt x="2361" y="1305"/>
                  </a:lnTo>
                  <a:lnTo>
                    <a:pt x="2356" y="1318"/>
                  </a:lnTo>
                  <a:lnTo>
                    <a:pt x="2352" y="1332"/>
                  </a:lnTo>
                  <a:lnTo>
                    <a:pt x="2347" y="1346"/>
                  </a:lnTo>
                  <a:lnTo>
                    <a:pt x="2346" y="1353"/>
                  </a:lnTo>
                  <a:lnTo>
                    <a:pt x="2344" y="1361"/>
                  </a:lnTo>
                  <a:lnTo>
                    <a:pt x="2342" y="1375"/>
                  </a:lnTo>
                  <a:lnTo>
                    <a:pt x="2340" y="1391"/>
                  </a:lnTo>
                  <a:lnTo>
                    <a:pt x="2337" y="1407"/>
                  </a:lnTo>
                  <a:lnTo>
                    <a:pt x="2336" y="1424"/>
                  </a:lnTo>
                  <a:lnTo>
                    <a:pt x="2336" y="1441"/>
                  </a:lnTo>
                  <a:lnTo>
                    <a:pt x="2336" y="1457"/>
                  </a:lnTo>
                  <a:lnTo>
                    <a:pt x="2337" y="1474"/>
                  </a:lnTo>
                  <a:lnTo>
                    <a:pt x="2338" y="1489"/>
                  </a:lnTo>
                  <a:lnTo>
                    <a:pt x="2341" y="1505"/>
                  </a:lnTo>
                  <a:lnTo>
                    <a:pt x="2344" y="1519"/>
                  </a:lnTo>
                  <a:lnTo>
                    <a:pt x="2347" y="1534"/>
                  </a:lnTo>
                  <a:lnTo>
                    <a:pt x="2352" y="1548"/>
                  </a:lnTo>
                  <a:lnTo>
                    <a:pt x="2356" y="1562"/>
                  </a:lnTo>
                  <a:lnTo>
                    <a:pt x="2361" y="1574"/>
                  </a:lnTo>
                  <a:lnTo>
                    <a:pt x="2366" y="1586"/>
                  </a:lnTo>
                  <a:lnTo>
                    <a:pt x="2372" y="1597"/>
                  </a:lnTo>
                  <a:lnTo>
                    <a:pt x="2378" y="1608"/>
                  </a:lnTo>
                  <a:lnTo>
                    <a:pt x="2386" y="1619"/>
                  </a:lnTo>
                  <a:lnTo>
                    <a:pt x="2393" y="1629"/>
                  </a:lnTo>
                  <a:lnTo>
                    <a:pt x="2401" y="1638"/>
                  </a:lnTo>
                  <a:lnTo>
                    <a:pt x="2409" y="1647"/>
                  </a:lnTo>
                  <a:lnTo>
                    <a:pt x="2418" y="1656"/>
                  </a:lnTo>
                  <a:lnTo>
                    <a:pt x="2427" y="1664"/>
                  </a:lnTo>
                  <a:lnTo>
                    <a:pt x="2436" y="1670"/>
                  </a:lnTo>
                  <a:lnTo>
                    <a:pt x="2446" y="1677"/>
                  </a:lnTo>
                  <a:lnTo>
                    <a:pt x="2456" y="1684"/>
                  </a:lnTo>
                  <a:lnTo>
                    <a:pt x="2467" y="1689"/>
                  </a:lnTo>
                  <a:lnTo>
                    <a:pt x="2477" y="1695"/>
                  </a:lnTo>
                  <a:lnTo>
                    <a:pt x="2488" y="1699"/>
                  </a:lnTo>
                  <a:lnTo>
                    <a:pt x="2501" y="1703"/>
                  </a:lnTo>
                  <a:lnTo>
                    <a:pt x="2512" y="1706"/>
                  </a:lnTo>
                  <a:lnTo>
                    <a:pt x="2524" y="1709"/>
                  </a:lnTo>
                  <a:lnTo>
                    <a:pt x="2536" y="1712"/>
                  </a:lnTo>
                  <a:lnTo>
                    <a:pt x="2548" y="1714"/>
                  </a:lnTo>
                  <a:lnTo>
                    <a:pt x="2561" y="1715"/>
                  </a:lnTo>
                  <a:lnTo>
                    <a:pt x="2574" y="1716"/>
                  </a:lnTo>
                  <a:lnTo>
                    <a:pt x="2586" y="1716"/>
                  </a:lnTo>
                  <a:lnTo>
                    <a:pt x="2603" y="1716"/>
                  </a:lnTo>
                  <a:lnTo>
                    <a:pt x="2618" y="1715"/>
                  </a:lnTo>
                  <a:lnTo>
                    <a:pt x="2634" y="1713"/>
                  </a:lnTo>
                  <a:lnTo>
                    <a:pt x="2647" y="1709"/>
                  </a:lnTo>
                  <a:lnTo>
                    <a:pt x="2661" y="1706"/>
                  </a:lnTo>
                  <a:lnTo>
                    <a:pt x="2673" y="1702"/>
                  </a:lnTo>
                  <a:lnTo>
                    <a:pt x="2685" y="1697"/>
                  </a:lnTo>
                  <a:lnTo>
                    <a:pt x="2696" y="1692"/>
                  </a:lnTo>
                  <a:lnTo>
                    <a:pt x="2706" y="1686"/>
                  </a:lnTo>
                  <a:lnTo>
                    <a:pt x="2716" y="1679"/>
                  </a:lnTo>
                  <a:lnTo>
                    <a:pt x="2725" y="1673"/>
                  </a:lnTo>
                  <a:lnTo>
                    <a:pt x="2734" y="1666"/>
                  </a:lnTo>
                  <a:lnTo>
                    <a:pt x="2742" y="1658"/>
                  </a:lnTo>
                  <a:lnTo>
                    <a:pt x="2748" y="1652"/>
                  </a:lnTo>
                  <a:lnTo>
                    <a:pt x="2755" y="1644"/>
                  </a:lnTo>
                  <a:lnTo>
                    <a:pt x="2762" y="1636"/>
                  </a:lnTo>
                  <a:lnTo>
                    <a:pt x="2764" y="1636"/>
                  </a:lnTo>
                  <a:lnTo>
                    <a:pt x="2764" y="1670"/>
                  </a:lnTo>
                  <a:lnTo>
                    <a:pt x="2763" y="1687"/>
                  </a:lnTo>
                  <a:lnTo>
                    <a:pt x="2762" y="1703"/>
                  </a:lnTo>
                  <a:lnTo>
                    <a:pt x="2759" y="1716"/>
                  </a:lnTo>
                  <a:lnTo>
                    <a:pt x="2758" y="1723"/>
                  </a:lnTo>
                  <a:lnTo>
                    <a:pt x="2756" y="1728"/>
                  </a:lnTo>
                  <a:lnTo>
                    <a:pt x="2754" y="1734"/>
                  </a:lnTo>
                  <a:lnTo>
                    <a:pt x="2752" y="1739"/>
                  </a:lnTo>
                  <a:lnTo>
                    <a:pt x="2747" y="1749"/>
                  </a:lnTo>
                  <a:lnTo>
                    <a:pt x="2741" y="1758"/>
                  </a:lnTo>
                  <a:lnTo>
                    <a:pt x="2737" y="1763"/>
                  </a:lnTo>
                  <a:lnTo>
                    <a:pt x="2734" y="1766"/>
                  </a:lnTo>
                  <a:lnTo>
                    <a:pt x="2725" y="1773"/>
                  </a:lnTo>
                  <a:lnTo>
                    <a:pt x="2716" y="1778"/>
                  </a:lnTo>
                  <a:lnTo>
                    <a:pt x="2706" y="1783"/>
                  </a:lnTo>
                  <a:lnTo>
                    <a:pt x="2695" y="1786"/>
                  </a:lnTo>
                  <a:lnTo>
                    <a:pt x="2683" y="1789"/>
                  </a:lnTo>
                  <a:lnTo>
                    <a:pt x="2668" y="1790"/>
                  </a:lnTo>
                  <a:lnTo>
                    <a:pt x="2654" y="1792"/>
                  </a:lnTo>
                  <a:lnTo>
                    <a:pt x="2638" y="1792"/>
                  </a:lnTo>
                  <a:lnTo>
                    <a:pt x="2623" y="1792"/>
                  </a:lnTo>
                  <a:lnTo>
                    <a:pt x="2605" y="1790"/>
                  </a:lnTo>
                  <a:lnTo>
                    <a:pt x="2585" y="1789"/>
                  </a:lnTo>
                  <a:lnTo>
                    <a:pt x="2563" y="1787"/>
                  </a:lnTo>
                  <a:lnTo>
                    <a:pt x="2538" y="1783"/>
                  </a:lnTo>
                  <a:lnTo>
                    <a:pt x="2513" y="1778"/>
                  </a:lnTo>
                  <a:lnTo>
                    <a:pt x="2484" y="1773"/>
                  </a:lnTo>
                  <a:lnTo>
                    <a:pt x="2452" y="1766"/>
                  </a:lnTo>
                  <a:lnTo>
                    <a:pt x="2424" y="1928"/>
                  </a:lnTo>
                  <a:lnTo>
                    <a:pt x="2456" y="1934"/>
                  </a:lnTo>
                  <a:lnTo>
                    <a:pt x="2489" y="1939"/>
                  </a:lnTo>
                  <a:lnTo>
                    <a:pt x="2521" y="1944"/>
                  </a:lnTo>
                  <a:lnTo>
                    <a:pt x="2551" y="1948"/>
                  </a:lnTo>
                  <a:lnTo>
                    <a:pt x="2578" y="1950"/>
                  </a:lnTo>
                  <a:lnTo>
                    <a:pt x="2605" y="1953"/>
                  </a:lnTo>
                  <a:lnTo>
                    <a:pt x="2629" y="1954"/>
                  </a:lnTo>
                  <a:lnTo>
                    <a:pt x="2651" y="1954"/>
                  </a:lnTo>
                  <a:close/>
                  <a:moveTo>
                    <a:pt x="2636" y="1566"/>
                  </a:moveTo>
                  <a:lnTo>
                    <a:pt x="2623" y="1565"/>
                  </a:lnTo>
                  <a:lnTo>
                    <a:pt x="2617" y="1565"/>
                  </a:lnTo>
                  <a:lnTo>
                    <a:pt x="2611" y="1564"/>
                  </a:lnTo>
                  <a:lnTo>
                    <a:pt x="2599" y="1560"/>
                  </a:lnTo>
                  <a:lnTo>
                    <a:pt x="2594" y="1559"/>
                  </a:lnTo>
                  <a:lnTo>
                    <a:pt x="2588" y="1557"/>
                  </a:lnTo>
                  <a:lnTo>
                    <a:pt x="2577" y="1552"/>
                  </a:lnTo>
                  <a:lnTo>
                    <a:pt x="2567" y="1546"/>
                  </a:lnTo>
                  <a:lnTo>
                    <a:pt x="2563" y="1543"/>
                  </a:lnTo>
                  <a:lnTo>
                    <a:pt x="2558" y="1539"/>
                  </a:lnTo>
                  <a:lnTo>
                    <a:pt x="2549" y="1532"/>
                  </a:lnTo>
                  <a:lnTo>
                    <a:pt x="2542" y="1524"/>
                  </a:lnTo>
                  <a:lnTo>
                    <a:pt x="2535" y="1514"/>
                  </a:lnTo>
                  <a:lnTo>
                    <a:pt x="2528" y="1504"/>
                  </a:lnTo>
                  <a:lnTo>
                    <a:pt x="2526" y="1498"/>
                  </a:lnTo>
                  <a:lnTo>
                    <a:pt x="2524" y="1493"/>
                  </a:lnTo>
                  <a:lnTo>
                    <a:pt x="2519" y="1482"/>
                  </a:lnTo>
                  <a:lnTo>
                    <a:pt x="2516" y="1468"/>
                  </a:lnTo>
                  <a:lnTo>
                    <a:pt x="2515" y="1462"/>
                  </a:lnTo>
                  <a:lnTo>
                    <a:pt x="2515" y="1455"/>
                  </a:lnTo>
                  <a:lnTo>
                    <a:pt x="2514" y="1442"/>
                  </a:lnTo>
                  <a:lnTo>
                    <a:pt x="2515" y="1427"/>
                  </a:lnTo>
                  <a:lnTo>
                    <a:pt x="2516" y="1415"/>
                  </a:lnTo>
                  <a:lnTo>
                    <a:pt x="2518" y="1408"/>
                  </a:lnTo>
                  <a:lnTo>
                    <a:pt x="2519" y="1402"/>
                  </a:lnTo>
                  <a:lnTo>
                    <a:pt x="2524" y="1391"/>
                  </a:lnTo>
                  <a:lnTo>
                    <a:pt x="2526" y="1385"/>
                  </a:lnTo>
                  <a:lnTo>
                    <a:pt x="2528" y="1379"/>
                  </a:lnTo>
                  <a:lnTo>
                    <a:pt x="2535" y="1369"/>
                  </a:lnTo>
                  <a:lnTo>
                    <a:pt x="2542" y="1359"/>
                  </a:lnTo>
                  <a:lnTo>
                    <a:pt x="2549" y="1351"/>
                  </a:lnTo>
                  <a:lnTo>
                    <a:pt x="2554" y="1347"/>
                  </a:lnTo>
                  <a:lnTo>
                    <a:pt x="2558" y="1344"/>
                  </a:lnTo>
                  <a:lnTo>
                    <a:pt x="2563" y="1341"/>
                  </a:lnTo>
                  <a:lnTo>
                    <a:pt x="2567" y="1337"/>
                  </a:lnTo>
                  <a:lnTo>
                    <a:pt x="2577" y="1331"/>
                  </a:lnTo>
                  <a:lnTo>
                    <a:pt x="2588" y="1326"/>
                  </a:lnTo>
                  <a:lnTo>
                    <a:pt x="2599" y="1323"/>
                  </a:lnTo>
                  <a:lnTo>
                    <a:pt x="2611" y="1319"/>
                  </a:lnTo>
                  <a:lnTo>
                    <a:pt x="2617" y="1318"/>
                  </a:lnTo>
                  <a:lnTo>
                    <a:pt x="2623" y="1318"/>
                  </a:lnTo>
                  <a:lnTo>
                    <a:pt x="2636" y="1317"/>
                  </a:lnTo>
                  <a:lnTo>
                    <a:pt x="2649" y="1318"/>
                  </a:lnTo>
                  <a:lnTo>
                    <a:pt x="2662" y="1319"/>
                  </a:lnTo>
                  <a:lnTo>
                    <a:pt x="2674" y="1323"/>
                  </a:lnTo>
                  <a:lnTo>
                    <a:pt x="2679" y="1324"/>
                  </a:lnTo>
                  <a:lnTo>
                    <a:pt x="2685" y="1326"/>
                  </a:lnTo>
                  <a:lnTo>
                    <a:pt x="2696" y="1331"/>
                  </a:lnTo>
                  <a:lnTo>
                    <a:pt x="2701" y="1334"/>
                  </a:lnTo>
                  <a:lnTo>
                    <a:pt x="2706" y="1337"/>
                  </a:lnTo>
                  <a:lnTo>
                    <a:pt x="2711" y="1341"/>
                  </a:lnTo>
                  <a:lnTo>
                    <a:pt x="2715" y="1344"/>
                  </a:lnTo>
                  <a:lnTo>
                    <a:pt x="2724" y="1351"/>
                  </a:lnTo>
                  <a:lnTo>
                    <a:pt x="2732" y="1359"/>
                  </a:lnTo>
                  <a:lnTo>
                    <a:pt x="2738" y="1369"/>
                  </a:lnTo>
                  <a:lnTo>
                    <a:pt x="2745" y="1379"/>
                  </a:lnTo>
                  <a:lnTo>
                    <a:pt x="2747" y="1385"/>
                  </a:lnTo>
                  <a:lnTo>
                    <a:pt x="2749" y="1391"/>
                  </a:lnTo>
                  <a:lnTo>
                    <a:pt x="2754" y="1402"/>
                  </a:lnTo>
                  <a:lnTo>
                    <a:pt x="2756" y="1415"/>
                  </a:lnTo>
                  <a:lnTo>
                    <a:pt x="2757" y="1421"/>
                  </a:lnTo>
                  <a:lnTo>
                    <a:pt x="2758" y="1427"/>
                  </a:lnTo>
                  <a:lnTo>
                    <a:pt x="2759" y="1442"/>
                  </a:lnTo>
                  <a:lnTo>
                    <a:pt x="2758" y="1455"/>
                  </a:lnTo>
                  <a:lnTo>
                    <a:pt x="2756" y="1468"/>
                  </a:lnTo>
                  <a:lnTo>
                    <a:pt x="2755" y="1475"/>
                  </a:lnTo>
                  <a:lnTo>
                    <a:pt x="2754" y="1482"/>
                  </a:lnTo>
                  <a:lnTo>
                    <a:pt x="2749" y="1493"/>
                  </a:lnTo>
                  <a:lnTo>
                    <a:pt x="2747" y="1498"/>
                  </a:lnTo>
                  <a:lnTo>
                    <a:pt x="2745" y="1504"/>
                  </a:lnTo>
                  <a:lnTo>
                    <a:pt x="2738" y="1514"/>
                  </a:lnTo>
                  <a:lnTo>
                    <a:pt x="2732" y="1524"/>
                  </a:lnTo>
                  <a:lnTo>
                    <a:pt x="2724" y="1532"/>
                  </a:lnTo>
                  <a:lnTo>
                    <a:pt x="2719" y="1536"/>
                  </a:lnTo>
                  <a:lnTo>
                    <a:pt x="2715" y="1539"/>
                  </a:lnTo>
                  <a:lnTo>
                    <a:pt x="2711" y="1543"/>
                  </a:lnTo>
                  <a:lnTo>
                    <a:pt x="2706" y="1546"/>
                  </a:lnTo>
                  <a:lnTo>
                    <a:pt x="2696" y="1552"/>
                  </a:lnTo>
                  <a:lnTo>
                    <a:pt x="2685" y="1557"/>
                  </a:lnTo>
                  <a:lnTo>
                    <a:pt x="2674" y="1560"/>
                  </a:lnTo>
                  <a:lnTo>
                    <a:pt x="2662" y="1564"/>
                  </a:lnTo>
                  <a:lnTo>
                    <a:pt x="2649" y="1565"/>
                  </a:lnTo>
                  <a:lnTo>
                    <a:pt x="2636" y="1566"/>
                  </a:lnTo>
                  <a:close/>
                  <a:moveTo>
                    <a:pt x="3254" y="1160"/>
                  </a:moveTo>
                  <a:lnTo>
                    <a:pt x="3239" y="1161"/>
                  </a:lnTo>
                  <a:lnTo>
                    <a:pt x="3224" y="1162"/>
                  </a:lnTo>
                  <a:lnTo>
                    <a:pt x="3209" y="1163"/>
                  </a:lnTo>
                  <a:lnTo>
                    <a:pt x="3195" y="1165"/>
                  </a:lnTo>
                  <a:lnTo>
                    <a:pt x="3181" y="1167"/>
                  </a:lnTo>
                  <a:lnTo>
                    <a:pt x="3167" y="1171"/>
                  </a:lnTo>
                  <a:lnTo>
                    <a:pt x="3154" y="1175"/>
                  </a:lnTo>
                  <a:lnTo>
                    <a:pt x="3141" y="1179"/>
                  </a:lnTo>
                  <a:lnTo>
                    <a:pt x="3129" y="1184"/>
                  </a:lnTo>
                  <a:lnTo>
                    <a:pt x="3117" y="1189"/>
                  </a:lnTo>
                  <a:lnTo>
                    <a:pt x="3105" y="1196"/>
                  </a:lnTo>
                  <a:lnTo>
                    <a:pt x="3094" y="1203"/>
                  </a:lnTo>
                  <a:lnTo>
                    <a:pt x="3083" y="1209"/>
                  </a:lnTo>
                  <a:lnTo>
                    <a:pt x="3073" y="1217"/>
                  </a:lnTo>
                  <a:lnTo>
                    <a:pt x="3063" y="1226"/>
                  </a:lnTo>
                  <a:lnTo>
                    <a:pt x="3053" y="1235"/>
                  </a:lnTo>
                  <a:lnTo>
                    <a:pt x="3044" y="1244"/>
                  </a:lnTo>
                  <a:lnTo>
                    <a:pt x="3035" y="1254"/>
                  </a:lnTo>
                  <a:lnTo>
                    <a:pt x="3027" y="1264"/>
                  </a:lnTo>
                  <a:lnTo>
                    <a:pt x="3019" y="1275"/>
                  </a:lnTo>
                  <a:lnTo>
                    <a:pt x="3013" y="1287"/>
                  </a:lnTo>
                  <a:lnTo>
                    <a:pt x="3006" y="1298"/>
                  </a:lnTo>
                  <a:lnTo>
                    <a:pt x="3003" y="1305"/>
                  </a:lnTo>
                  <a:lnTo>
                    <a:pt x="2999" y="1311"/>
                  </a:lnTo>
                  <a:lnTo>
                    <a:pt x="2995" y="1324"/>
                  </a:lnTo>
                  <a:lnTo>
                    <a:pt x="2989" y="1337"/>
                  </a:lnTo>
                  <a:lnTo>
                    <a:pt x="2986" y="1352"/>
                  </a:lnTo>
                  <a:lnTo>
                    <a:pt x="2982" y="1365"/>
                  </a:lnTo>
                  <a:lnTo>
                    <a:pt x="2979" y="1381"/>
                  </a:lnTo>
                  <a:lnTo>
                    <a:pt x="2977" y="1395"/>
                  </a:lnTo>
                  <a:lnTo>
                    <a:pt x="2975" y="1412"/>
                  </a:lnTo>
                  <a:lnTo>
                    <a:pt x="2974" y="1427"/>
                  </a:lnTo>
                  <a:lnTo>
                    <a:pt x="2974" y="1444"/>
                  </a:lnTo>
                  <a:lnTo>
                    <a:pt x="2974" y="1459"/>
                  </a:lnTo>
                  <a:lnTo>
                    <a:pt x="2975" y="1475"/>
                  </a:lnTo>
                  <a:lnTo>
                    <a:pt x="2977" y="1489"/>
                  </a:lnTo>
                  <a:lnTo>
                    <a:pt x="2979" y="1505"/>
                  </a:lnTo>
                  <a:lnTo>
                    <a:pt x="2982" y="1518"/>
                  </a:lnTo>
                  <a:lnTo>
                    <a:pt x="2986" y="1533"/>
                  </a:lnTo>
                  <a:lnTo>
                    <a:pt x="2990" y="1546"/>
                  </a:lnTo>
                  <a:lnTo>
                    <a:pt x="2993" y="1553"/>
                  </a:lnTo>
                  <a:lnTo>
                    <a:pt x="2995" y="1559"/>
                  </a:lnTo>
                  <a:lnTo>
                    <a:pt x="3000" y="1572"/>
                  </a:lnTo>
                  <a:lnTo>
                    <a:pt x="3006" y="1584"/>
                  </a:lnTo>
                  <a:lnTo>
                    <a:pt x="3013" y="1596"/>
                  </a:lnTo>
                  <a:lnTo>
                    <a:pt x="3020" y="1607"/>
                  </a:lnTo>
                  <a:lnTo>
                    <a:pt x="3028" y="1617"/>
                  </a:lnTo>
                  <a:lnTo>
                    <a:pt x="3037" y="1628"/>
                  </a:lnTo>
                  <a:lnTo>
                    <a:pt x="3046" y="1638"/>
                  </a:lnTo>
                  <a:lnTo>
                    <a:pt x="3055" y="1647"/>
                  </a:lnTo>
                  <a:lnTo>
                    <a:pt x="3065" y="1656"/>
                  </a:lnTo>
                  <a:lnTo>
                    <a:pt x="3076" y="1665"/>
                  </a:lnTo>
                  <a:lnTo>
                    <a:pt x="3086" y="1673"/>
                  </a:lnTo>
                  <a:lnTo>
                    <a:pt x="3098" y="1680"/>
                  </a:lnTo>
                  <a:lnTo>
                    <a:pt x="3110" y="1687"/>
                  </a:lnTo>
                  <a:lnTo>
                    <a:pt x="3123" y="1693"/>
                  </a:lnTo>
                  <a:lnTo>
                    <a:pt x="3135" y="1699"/>
                  </a:lnTo>
                  <a:lnTo>
                    <a:pt x="3148" y="1704"/>
                  </a:lnTo>
                  <a:lnTo>
                    <a:pt x="3163" y="1709"/>
                  </a:lnTo>
                  <a:lnTo>
                    <a:pt x="3177" y="1713"/>
                  </a:lnTo>
                  <a:lnTo>
                    <a:pt x="3191" y="1716"/>
                  </a:lnTo>
                  <a:lnTo>
                    <a:pt x="3206" y="1719"/>
                  </a:lnTo>
                  <a:lnTo>
                    <a:pt x="3221" y="1722"/>
                  </a:lnTo>
                  <a:lnTo>
                    <a:pt x="3237" y="1723"/>
                  </a:lnTo>
                  <a:lnTo>
                    <a:pt x="3254" y="1724"/>
                  </a:lnTo>
                  <a:lnTo>
                    <a:pt x="3270" y="1724"/>
                  </a:lnTo>
                  <a:lnTo>
                    <a:pt x="3287" y="1724"/>
                  </a:lnTo>
                  <a:lnTo>
                    <a:pt x="3304" y="1723"/>
                  </a:lnTo>
                  <a:lnTo>
                    <a:pt x="3319" y="1722"/>
                  </a:lnTo>
                  <a:lnTo>
                    <a:pt x="3335" y="1719"/>
                  </a:lnTo>
                  <a:lnTo>
                    <a:pt x="3350" y="1717"/>
                  </a:lnTo>
                  <a:lnTo>
                    <a:pt x="3365" y="1714"/>
                  </a:lnTo>
                  <a:lnTo>
                    <a:pt x="3379" y="1710"/>
                  </a:lnTo>
                  <a:lnTo>
                    <a:pt x="3393" y="1706"/>
                  </a:lnTo>
                  <a:lnTo>
                    <a:pt x="3406" y="1702"/>
                  </a:lnTo>
                  <a:lnTo>
                    <a:pt x="3419" y="1697"/>
                  </a:lnTo>
                  <a:lnTo>
                    <a:pt x="3445" y="1686"/>
                  </a:lnTo>
                  <a:lnTo>
                    <a:pt x="3456" y="1680"/>
                  </a:lnTo>
                  <a:lnTo>
                    <a:pt x="3468" y="1675"/>
                  </a:lnTo>
                  <a:lnTo>
                    <a:pt x="3489" y="1663"/>
                  </a:lnTo>
                  <a:lnTo>
                    <a:pt x="3426" y="1532"/>
                  </a:lnTo>
                  <a:lnTo>
                    <a:pt x="3413" y="1539"/>
                  </a:lnTo>
                  <a:lnTo>
                    <a:pt x="3397" y="1548"/>
                  </a:lnTo>
                  <a:lnTo>
                    <a:pt x="3380" y="1556"/>
                  </a:lnTo>
                  <a:lnTo>
                    <a:pt x="3361" y="1564"/>
                  </a:lnTo>
                  <a:lnTo>
                    <a:pt x="3340" y="1570"/>
                  </a:lnTo>
                  <a:lnTo>
                    <a:pt x="3330" y="1573"/>
                  </a:lnTo>
                  <a:lnTo>
                    <a:pt x="3319" y="1575"/>
                  </a:lnTo>
                  <a:lnTo>
                    <a:pt x="3308" y="1577"/>
                  </a:lnTo>
                  <a:lnTo>
                    <a:pt x="3296" y="1578"/>
                  </a:lnTo>
                  <a:lnTo>
                    <a:pt x="3285" y="1579"/>
                  </a:lnTo>
                  <a:lnTo>
                    <a:pt x="3273" y="1579"/>
                  </a:lnTo>
                  <a:lnTo>
                    <a:pt x="3259" y="1579"/>
                  </a:lnTo>
                  <a:lnTo>
                    <a:pt x="3247" y="1578"/>
                  </a:lnTo>
                  <a:lnTo>
                    <a:pt x="3235" y="1576"/>
                  </a:lnTo>
                  <a:lnTo>
                    <a:pt x="3223" y="1574"/>
                  </a:lnTo>
                  <a:lnTo>
                    <a:pt x="3217" y="1573"/>
                  </a:lnTo>
                  <a:lnTo>
                    <a:pt x="3211" y="1570"/>
                  </a:lnTo>
                  <a:lnTo>
                    <a:pt x="3201" y="1566"/>
                  </a:lnTo>
                  <a:lnTo>
                    <a:pt x="3191" y="1562"/>
                  </a:lnTo>
                  <a:lnTo>
                    <a:pt x="3183" y="1556"/>
                  </a:lnTo>
                  <a:lnTo>
                    <a:pt x="3174" y="1549"/>
                  </a:lnTo>
                  <a:lnTo>
                    <a:pt x="3166" y="1543"/>
                  </a:lnTo>
                  <a:lnTo>
                    <a:pt x="3159" y="1535"/>
                  </a:lnTo>
                  <a:lnTo>
                    <a:pt x="3153" y="1526"/>
                  </a:lnTo>
                  <a:lnTo>
                    <a:pt x="3147" y="1516"/>
                  </a:lnTo>
                  <a:lnTo>
                    <a:pt x="3143" y="1506"/>
                  </a:lnTo>
                  <a:lnTo>
                    <a:pt x="3139" y="1495"/>
                  </a:lnTo>
                  <a:lnTo>
                    <a:pt x="3138" y="1489"/>
                  </a:lnTo>
                  <a:lnTo>
                    <a:pt x="3137" y="1483"/>
                  </a:lnTo>
                  <a:lnTo>
                    <a:pt x="3517" y="1483"/>
                  </a:lnTo>
                  <a:lnTo>
                    <a:pt x="3517" y="1444"/>
                  </a:lnTo>
                  <a:lnTo>
                    <a:pt x="3517" y="1426"/>
                  </a:lnTo>
                  <a:lnTo>
                    <a:pt x="3516" y="1409"/>
                  </a:lnTo>
                  <a:lnTo>
                    <a:pt x="3515" y="1393"/>
                  </a:lnTo>
                  <a:lnTo>
                    <a:pt x="3512" y="1376"/>
                  </a:lnTo>
                  <a:lnTo>
                    <a:pt x="3509" y="1362"/>
                  </a:lnTo>
                  <a:lnTo>
                    <a:pt x="3508" y="1354"/>
                  </a:lnTo>
                  <a:lnTo>
                    <a:pt x="3507" y="1346"/>
                  </a:lnTo>
                  <a:lnTo>
                    <a:pt x="3502" y="1332"/>
                  </a:lnTo>
                  <a:lnTo>
                    <a:pt x="3498" y="1318"/>
                  </a:lnTo>
                  <a:lnTo>
                    <a:pt x="3494" y="1305"/>
                  </a:lnTo>
                  <a:lnTo>
                    <a:pt x="3488" y="1293"/>
                  </a:lnTo>
                  <a:lnTo>
                    <a:pt x="3483" y="1281"/>
                  </a:lnTo>
                  <a:lnTo>
                    <a:pt x="3476" y="1269"/>
                  </a:lnTo>
                  <a:lnTo>
                    <a:pt x="3469" y="1259"/>
                  </a:lnTo>
                  <a:lnTo>
                    <a:pt x="3461" y="1248"/>
                  </a:lnTo>
                  <a:lnTo>
                    <a:pt x="3454" y="1239"/>
                  </a:lnTo>
                  <a:lnTo>
                    <a:pt x="3446" y="1229"/>
                  </a:lnTo>
                  <a:lnTo>
                    <a:pt x="3437" y="1222"/>
                  </a:lnTo>
                  <a:lnTo>
                    <a:pt x="3427" y="1214"/>
                  </a:lnTo>
                  <a:lnTo>
                    <a:pt x="3418" y="1206"/>
                  </a:lnTo>
                  <a:lnTo>
                    <a:pt x="3407" y="1199"/>
                  </a:lnTo>
                  <a:lnTo>
                    <a:pt x="3397" y="1193"/>
                  </a:lnTo>
                  <a:lnTo>
                    <a:pt x="3386" y="1187"/>
                  </a:lnTo>
                  <a:lnTo>
                    <a:pt x="3375" y="1182"/>
                  </a:lnTo>
                  <a:lnTo>
                    <a:pt x="3363" y="1177"/>
                  </a:lnTo>
                  <a:lnTo>
                    <a:pt x="3350" y="1173"/>
                  </a:lnTo>
                  <a:lnTo>
                    <a:pt x="3337" y="1169"/>
                  </a:lnTo>
                  <a:lnTo>
                    <a:pt x="3325" y="1167"/>
                  </a:lnTo>
                  <a:lnTo>
                    <a:pt x="3311" y="1164"/>
                  </a:lnTo>
                  <a:lnTo>
                    <a:pt x="3297" y="1163"/>
                  </a:lnTo>
                  <a:lnTo>
                    <a:pt x="3284" y="1161"/>
                  </a:lnTo>
                  <a:lnTo>
                    <a:pt x="3269" y="1161"/>
                  </a:lnTo>
                  <a:lnTo>
                    <a:pt x="3254" y="1160"/>
                  </a:lnTo>
                  <a:close/>
                  <a:moveTo>
                    <a:pt x="3248" y="1283"/>
                  </a:moveTo>
                  <a:lnTo>
                    <a:pt x="3258" y="1284"/>
                  </a:lnTo>
                  <a:lnTo>
                    <a:pt x="3268" y="1285"/>
                  </a:lnTo>
                  <a:lnTo>
                    <a:pt x="3278" y="1287"/>
                  </a:lnTo>
                  <a:lnTo>
                    <a:pt x="3287" y="1289"/>
                  </a:lnTo>
                  <a:lnTo>
                    <a:pt x="3296" y="1293"/>
                  </a:lnTo>
                  <a:lnTo>
                    <a:pt x="3305" y="1297"/>
                  </a:lnTo>
                  <a:lnTo>
                    <a:pt x="3311" y="1303"/>
                  </a:lnTo>
                  <a:lnTo>
                    <a:pt x="3319" y="1308"/>
                  </a:lnTo>
                  <a:lnTo>
                    <a:pt x="3323" y="1312"/>
                  </a:lnTo>
                  <a:lnTo>
                    <a:pt x="3326" y="1315"/>
                  </a:lnTo>
                  <a:lnTo>
                    <a:pt x="3331" y="1323"/>
                  </a:lnTo>
                  <a:lnTo>
                    <a:pt x="3336" y="1331"/>
                  </a:lnTo>
                  <a:lnTo>
                    <a:pt x="3340" y="1339"/>
                  </a:lnTo>
                  <a:lnTo>
                    <a:pt x="3344" y="1348"/>
                  </a:lnTo>
                  <a:lnTo>
                    <a:pt x="3347" y="1358"/>
                  </a:lnTo>
                  <a:lnTo>
                    <a:pt x="3348" y="1364"/>
                  </a:lnTo>
                  <a:lnTo>
                    <a:pt x="3348" y="1369"/>
                  </a:lnTo>
                  <a:lnTo>
                    <a:pt x="3349" y="1375"/>
                  </a:lnTo>
                  <a:lnTo>
                    <a:pt x="3349" y="1381"/>
                  </a:lnTo>
                  <a:lnTo>
                    <a:pt x="3138" y="1381"/>
                  </a:lnTo>
                  <a:lnTo>
                    <a:pt x="3139" y="1368"/>
                  </a:lnTo>
                  <a:lnTo>
                    <a:pt x="3143" y="1357"/>
                  </a:lnTo>
                  <a:lnTo>
                    <a:pt x="3146" y="1346"/>
                  </a:lnTo>
                  <a:lnTo>
                    <a:pt x="3150" y="1336"/>
                  </a:lnTo>
                  <a:lnTo>
                    <a:pt x="3153" y="1332"/>
                  </a:lnTo>
                  <a:lnTo>
                    <a:pt x="3155" y="1327"/>
                  </a:lnTo>
                  <a:lnTo>
                    <a:pt x="3160" y="1319"/>
                  </a:lnTo>
                  <a:lnTo>
                    <a:pt x="3167" y="1313"/>
                  </a:lnTo>
                  <a:lnTo>
                    <a:pt x="3174" y="1306"/>
                  </a:lnTo>
                  <a:lnTo>
                    <a:pt x="3181" y="1301"/>
                  </a:lnTo>
                  <a:lnTo>
                    <a:pt x="3189" y="1296"/>
                  </a:lnTo>
                  <a:lnTo>
                    <a:pt x="3198" y="1292"/>
                  </a:lnTo>
                  <a:lnTo>
                    <a:pt x="3207" y="1288"/>
                  </a:lnTo>
                  <a:lnTo>
                    <a:pt x="3217" y="1286"/>
                  </a:lnTo>
                  <a:lnTo>
                    <a:pt x="3227" y="1284"/>
                  </a:lnTo>
                  <a:lnTo>
                    <a:pt x="3237" y="1283"/>
                  </a:lnTo>
                  <a:lnTo>
                    <a:pt x="3248" y="1283"/>
                  </a:lnTo>
                  <a:close/>
                  <a:moveTo>
                    <a:pt x="292" y="601"/>
                  </a:moveTo>
                  <a:lnTo>
                    <a:pt x="292" y="614"/>
                  </a:lnTo>
                  <a:lnTo>
                    <a:pt x="292" y="626"/>
                  </a:lnTo>
                  <a:lnTo>
                    <a:pt x="290" y="651"/>
                  </a:lnTo>
                  <a:lnTo>
                    <a:pt x="288" y="662"/>
                  </a:lnTo>
                  <a:lnTo>
                    <a:pt x="286" y="672"/>
                  </a:lnTo>
                  <a:lnTo>
                    <a:pt x="283" y="683"/>
                  </a:lnTo>
                  <a:lnTo>
                    <a:pt x="280" y="693"/>
                  </a:lnTo>
                  <a:lnTo>
                    <a:pt x="277" y="702"/>
                  </a:lnTo>
                  <a:lnTo>
                    <a:pt x="273" y="712"/>
                  </a:lnTo>
                  <a:lnTo>
                    <a:pt x="269" y="721"/>
                  </a:lnTo>
                  <a:lnTo>
                    <a:pt x="265" y="729"/>
                  </a:lnTo>
                  <a:lnTo>
                    <a:pt x="259" y="736"/>
                  </a:lnTo>
                  <a:lnTo>
                    <a:pt x="253" y="744"/>
                  </a:lnTo>
                  <a:lnTo>
                    <a:pt x="248" y="751"/>
                  </a:lnTo>
                  <a:lnTo>
                    <a:pt x="242" y="757"/>
                  </a:lnTo>
                  <a:lnTo>
                    <a:pt x="236" y="763"/>
                  </a:lnTo>
                  <a:lnTo>
                    <a:pt x="228" y="770"/>
                  </a:lnTo>
                  <a:lnTo>
                    <a:pt x="221" y="774"/>
                  </a:lnTo>
                  <a:lnTo>
                    <a:pt x="213" y="780"/>
                  </a:lnTo>
                  <a:lnTo>
                    <a:pt x="205" y="784"/>
                  </a:lnTo>
                  <a:lnTo>
                    <a:pt x="196" y="789"/>
                  </a:lnTo>
                  <a:lnTo>
                    <a:pt x="187" y="792"/>
                  </a:lnTo>
                  <a:lnTo>
                    <a:pt x="178" y="795"/>
                  </a:lnTo>
                  <a:lnTo>
                    <a:pt x="168" y="797"/>
                  </a:lnTo>
                  <a:lnTo>
                    <a:pt x="157" y="801"/>
                  </a:lnTo>
                  <a:lnTo>
                    <a:pt x="147" y="803"/>
                  </a:lnTo>
                  <a:lnTo>
                    <a:pt x="136" y="804"/>
                  </a:lnTo>
                  <a:lnTo>
                    <a:pt x="123" y="805"/>
                  </a:lnTo>
                  <a:lnTo>
                    <a:pt x="111" y="806"/>
                  </a:lnTo>
                  <a:lnTo>
                    <a:pt x="99" y="807"/>
                  </a:lnTo>
                  <a:lnTo>
                    <a:pt x="86" y="807"/>
                  </a:lnTo>
                  <a:lnTo>
                    <a:pt x="29" y="807"/>
                  </a:lnTo>
                  <a:lnTo>
                    <a:pt x="29" y="641"/>
                  </a:lnTo>
                  <a:lnTo>
                    <a:pt x="68" y="641"/>
                  </a:lnTo>
                  <a:lnTo>
                    <a:pt x="78" y="640"/>
                  </a:lnTo>
                  <a:lnTo>
                    <a:pt x="82" y="639"/>
                  </a:lnTo>
                  <a:lnTo>
                    <a:pt x="87" y="637"/>
                  </a:lnTo>
                  <a:lnTo>
                    <a:pt x="91" y="635"/>
                  </a:lnTo>
                  <a:lnTo>
                    <a:pt x="96" y="633"/>
                  </a:lnTo>
                  <a:lnTo>
                    <a:pt x="99" y="630"/>
                  </a:lnTo>
                  <a:lnTo>
                    <a:pt x="102" y="626"/>
                  </a:lnTo>
                  <a:lnTo>
                    <a:pt x="108" y="619"/>
                  </a:lnTo>
                  <a:lnTo>
                    <a:pt x="110" y="614"/>
                  </a:lnTo>
                  <a:lnTo>
                    <a:pt x="111" y="610"/>
                  </a:lnTo>
                  <a:lnTo>
                    <a:pt x="112" y="604"/>
                  </a:lnTo>
                  <a:lnTo>
                    <a:pt x="113" y="597"/>
                  </a:lnTo>
                  <a:lnTo>
                    <a:pt x="115" y="591"/>
                  </a:lnTo>
                  <a:lnTo>
                    <a:pt x="115" y="584"/>
                  </a:lnTo>
                  <a:lnTo>
                    <a:pt x="115" y="0"/>
                  </a:lnTo>
                  <a:lnTo>
                    <a:pt x="292" y="0"/>
                  </a:lnTo>
                  <a:lnTo>
                    <a:pt x="292" y="601"/>
                  </a:lnTo>
                  <a:close/>
                  <a:moveTo>
                    <a:pt x="929" y="539"/>
                  </a:moveTo>
                  <a:lnTo>
                    <a:pt x="929" y="554"/>
                  </a:lnTo>
                  <a:lnTo>
                    <a:pt x="928" y="570"/>
                  </a:lnTo>
                  <a:lnTo>
                    <a:pt x="925" y="584"/>
                  </a:lnTo>
                  <a:lnTo>
                    <a:pt x="923" y="600"/>
                  </a:lnTo>
                  <a:lnTo>
                    <a:pt x="920" y="614"/>
                  </a:lnTo>
                  <a:lnTo>
                    <a:pt x="917" y="627"/>
                  </a:lnTo>
                  <a:lnTo>
                    <a:pt x="912" y="641"/>
                  </a:lnTo>
                  <a:lnTo>
                    <a:pt x="907" y="654"/>
                  </a:lnTo>
                  <a:lnTo>
                    <a:pt x="901" y="667"/>
                  </a:lnTo>
                  <a:lnTo>
                    <a:pt x="894" y="680"/>
                  </a:lnTo>
                  <a:lnTo>
                    <a:pt x="888" y="691"/>
                  </a:lnTo>
                  <a:lnTo>
                    <a:pt x="880" y="703"/>
                  </a:lnTo>
                  <a:lnTo>
                    <a:pt x="872" y="713"/>
                  </a:lnTo>
                  <a:lnTo>
                    <a:pt x="863" y="724"/>
                  </a:lnTo>
                  <a:lnTo>
                    <a:pt x="854" y="734"/>
                  </a:lnTo>
                  <a:lnTo>
                    <a:pt x="844" y="743"/>
                  </a:lnTo>
                  <a:lnTo>
                    <a:pt x="834" y="753"/>
                  </a:lnTo>
                  <a:lnTo>
                    <a:pt x="823" y="761"/>
                  </a:lnTo>
                  <a:lnTo>
                    <a:pt x="812" y="769"/>
                  </a:lnTo>
                  <a:lnTo>
                    <a:pt x="800" y="776"/>
                  </a:lnTo>
                  <a:lnTo>
                    <a:pt x="789" y="783"/>
                  </a:lnTo>
                  <a:lnTo>
                    <a:pt x="776" y="790"/>
                  </a:lnTo>
                  <a:lnTo>
                    <a:pt x="763" y="795"/>
                  </a:lnTo>
                  <a:lnTo>
                    <a:pt x="750" y="801"/>
                  </a:lnTo>
                  <a:lnTo>
                    <a:pt x="736" y="805"/>
                  </a:lnTo>
                  <a:lnTo>
                    <a:pt x="722" y="810"/>
                  </a:lnTo>
                  <a:lnTo>
                    <a:pt x="708" y="813"/>
                  </a:lnTo>
                  <a:lnTo>
                    <a:pt x="692" y="816"/>
                  </a:lnTo>
                  <a:lnTo>
                    <a:pt x="678" y="819"/>
                  </a:lnTo>
                  <a:lnTo>
                    <a:pt x="662" y="820"/>
                  </a:lnTo>
                  <a:lnTo>
                    <a:pt x="647" y="821"/>
                  </a:lnTo>
                  <a:lnTo>
                    <a:pt x="630" y="821"/>
                  </a:lnTo>
                  <a:lnTo>
                    <a:pt x="614" y="821"/>
                  </a:lnTo>
                  <a:lnTo>
                    <a:pt x="599" y="820"/>
                  </a:lnTo>
                  <a:lnTo>
                    <a:pt x="583" y="819"/>
                  </a:lnTo>
                  <a:lnTo>
                    <a:pt x="568" y="816"/>
                  </a:lnTo>
                  <a:lnTo>
                    <a:pt x="553" y="813"/>
                  </a:lnTo>
                  <a:lnTo>
                    <a:pt x="539" y="810"/>
                  </a:lnTo>
                  <a:lnTo>
                    <a:pt x="526" y="805"/>
                  </a:lnTo>
                  <a:lnTo>
                    <a:pt x="511" y="801"/>
                  </a:lnTo>
                  <a:lnTo>
                    <a:pt x="498" y="795"/>
                  </a:lnTo>
                  <a:lnTo>
                    <a:pt x="486" y="790"/>
                  </a:lnTo>
                  <a:lnTo>
                    <a:pt x="473" y="783"/>
                  </a:lnTo>
                  <a:lnTo>
                    <a:pt x="461" y="776"/>
                  </a:lnTo>
                  <a:lnTo>
                    <a:pt x="449" y="769"/>
                  </a:lnTo>
                  <a:lnTo>
                    <a:pt x="438" y="761"/>
                  </a:lnTo>
                  <a:lnTo>
                    <a:pt x="428" y="753"/>
                  </a:lnTo>
                  <a:lnTo>
                    <a:pt x="417" y="743"/>
                  </a:lnTo>
                  <a:lnTo>
                    <a:pt x="408" y="734"/>
                  </a:lnTo>
                  <a:lnTo>
                    <a:pt x="398" y="724"/>
                  </a:lnTo>
                  <a:lnTo>
                    <a:pt x="390" y="713"/>
                  </a:lnTo>
                  <a:lnTo>
                    <a:pt x="381" y="703"/>
                  </a:lnTo>
                  <a:lnTo>
                    <a:pt x="375" y="691"/>
                  </a:lnTo>
                  <a:lnTo>
                    <a:pt x="367" y="680"/>
                  </a:lnTo>
                  <a:lnTo>
                    <a:pt x="361" y="667"/>
                  </a:lnTo>
                  <a:lnTo>
                    <a:pt x="355" y="654"/>
                  </a:lnTo>
                  <a:lnTo>
                    <a:pt x="350" y="641"/>
                  </a:lnTo>
                  <a:lnTo>
                    <a:pt x="346" y="627"/>
                  </a:lnTo>
                  <a:lnTo>
                    <a:pt x="341" y="614"/>
                  </a:lnTo>
                  <a:lnTo>
                    <a:pt x="338" y="600"/>
                  </a:lnTo>
                  <a:lnTo>
                    <a:pt x="336" y="584"/>
                  </a:lnTo>
                  <a:lnTo>
                    <a:pt x="335" y="570"/>
                  </a:lnTo>
                  <a:lnTo>
                    <a:pt x="333" y="554"/>
                  </a:lnTo>
                  <a:lnTo>
                    <a:pt x="332" y="539"/>
                  </a:lnTo>
                  <a:lnTo>
                    <a:pt x="333" y="523"/>
                  </a:lnTo>
                  <a:lnTo>
                    <a:pt x="335" y="508"/>
                  </a:lnTo>
                  <a:lnTo>
                    <a:pt x="336" y="492"/>
                  </a:lnTo>
                  <a:lnTo>
                    <a:pt x="338" y="478"/>
                  </a:lnTo>
                  <a:lnTo>
                    <a:pt x="341" y="463"/>
                  </a:lnTo>
                  <a:lnTo>
                    <a:pt x="346" y="449"/>
                  </a:lnTo>
                  <a:lnTo>
                    <a:pt x="350" y="435"/>
                  </a:lnTo>
                  <a:lnTo>
                    <a:pt x="355" y="422"/>
                  </a:lnTo>
                  <a:lnTo>
                    <a:pt x="361" y="410"/>
                  </a:lnTo>
                  <a:lnTo>
                    <a:pt x="367" y="398"/>
                  </a:lnTo>
                  <a:lnTo>
                    <a:pt x="375" y="385"/>
                  </a:lnTo>
                  <a:lnTo>
                    <a:pt x="381" y="374"/>
                  </a:lnTo>
                  <a:lnTo>
                    <a:pt x="390" y="363"/>
                  </a:lnTo>
                  <a:lnTo>
                    <a:pt x="398" y="353"/>
                  </a:lnTo>
                  <a:lnTo>
                    <a:pt x="408" y="343"/>
                  </a:lnTo>
                  <a:lnTo>
                    <a:pt x="417" y="333"/>
                  </a:lnTo>
                  <a:lnTo>
                    <a:pt x="428" y="324"/>
                  </a:lnTo>
                  <a:lnTo>
                    <a:pt x="438" y="315"/>
                  </a:lnTo>
                  <a:lnTo>
                    <a:pt x="449" y="308"/>
                  </a:lnTo>
                  <a:lnTo>
                    <a:pt x="461" y="300"/>
                  </a:lnTo>
                  <a:lnTo>
                    <a:pt x="473" y="293"/>
                  </a:lnTo>
                  <a:lnTo>
                    <a:pt x="486" y="288"/>
                  </a:lnTo>
                  <a:lnTo>
                    <a:pt x="498" y="281"/>
                  </a:lnTo>
                  <a:lnTo>
                    <a:pt x="511" y="276"/>
                  </a:lnTo>
                  <a:lnTo>
                    <a:pt x="526" y="271"/>
                  </a:lnTo>
                  <a:lnTo>
                    <a:pt x="539" y="268"/>
                  </a:lnTo>
                  <a:lnTo>
                    <a:pt x="553" y="264"/>
                  </a:lnTo>
                  <a:lnTo>
                    <a:pt x="568" y="261"/>
                  </a:lnTo>
                  <a:lnTo>
                    <a:pt x="583" y="259"/>
                  </a:lnTo>
                  <a:lnTo>
                    <a:pt x="599" y="258"/>
                  </a:lnTo>
                  <a:lnTo>
                    <a:pt x="614" y="256"/>
                  </a:lnTo>
                  <a:lnTo>
                    <a:pt x="630" y="255"/>
                  </a:lnTo>
                  <a:lnTo>
                    <a:pt x="647" y="256"/>
                  </a:lnTo>
                  <a:lnTo>
                    <a:pt x="662" y="258"/>
                  </a:lnTo>
                  <a:lnTo>
                    <a:pt x="678" y="259"/>
                  </a:lnTo>
                  <a:lnTo>
                    <a:pt x="692" y="261"/>
                  </a:lnTo>
                  <a:lnTo>
                    <a:pt x="708" y="264"/>
                  </a:lnTo>
                  <a:lnTo>
                    <a:pt x="722" y="268"/>
                  </a:lnTo>
                  <a:lnTo>
                    <a:pt x="736" y="271"/>
                  </a:lnTo>
                  <a:lnTo>
                    <a:pt x="750" y="276"/>
                  </a:lnTo>
                  <a:lnTo>
                    <a:pt x="763" y="281"/>
                  </a:lnTo>
                  <a:lnTo>
                    <a:pt x="776" y="288"/>
                  </a:lnTo>
                  <a:lnTo>
                    <a:pt x="789" y="293"/>
                  </a:lnTo>
                  <a:lnTo>
                    <a:pt x="800" y="300"/>
                  </a:lnTo>
                  <a:lnTo>
                    <a:pt x="812" y="308"/>
                  </a:lnTo>
                  <a:lnTo>
                    <a:pt x="823" y="315"/>
                  </a:lnTo>
                  <a:lnTo>
                    <a:pt x="834" y="324"/>
                  </a:lnTo>
                  <a:lnTo>
                    <a:pt x="844" y="333"/>
                  </a:lnTo>
                  <a:lnTo>
                    <a:pt x="854" y="343"/>
                  </a:lnTo>
                  <a:lnTo>
                    <a:pt x="863" y="353"/>
                  </a:lnTo>
                  <a:lnTo>
                    <a:pt x="872" y="363"/>
                  </a:lnTo>
                  <a:lnTo>
                    <a:pt x="880" y="374"/>
                  </a:lnTo>
                  <a:lnTo>
                    <a:pt x="888" y="385"/>
                  </a:lnTo>
                  <a:lnTo>
                    <a:pt x="894" y="398"/>
                  </a:lnTo>
                  <a:lnTo>
                    <a:pt x="901" y="410"/>
                  </a:lnTo>
                  <a:lnTo>
                    <a:pt x="907" y="422"/>
                  </a:lnTo>
                  <a:lnTo>
                    <a:pt x="912" y="435"/>
                  </a:lnTo>
                  <a:lnTo>
                    <a:pt x="917" y="449"/>
                  </a:lnTo>
                  <a:lnTo>
                    <a:pt x="920" y="463"/>
                  </a:lnTo>
                  <a:lnTo>
                    <a:pt x="923" y="478"/>
                  </a:lnTo>
                  <a:lnTo>
                    <a:pt x="925" y="492"/>
                  </a:lnTo>
                  <a:lnTo>
                    <a:pt x="928" y="508"/>
                  </a:lnTo>
                  <a:lnTo>
                    <a:pt x="929" y="523"/>
                  </a:lnTo>
                  <a:lnTo>
                    <a:pt x="929" y="539"/>
                  </a:lnTo>
                  <a:close/>
                  <a:moveTo>
                    <a:pt x="506" y="539"/>
                  </a:moveTo>
                  <a:lnTo>
                    <a:pt x="507" y="552"/>
                  </a:lnTo>
                  <a:lnTo>
                    <a:pt x="509" y="565"/>
                  </a:lnTo>
                  <a:lnTo>
                    <a:pt x="511" y="577"/>
                  </a:lnTo>
                  <a:lnTo>
                    <a:pt x="513" y="584"/>
                  </a:lnTo>
                  <a:lnTo>
                    <a:pt x="516" y="590"/>
                  </a:lnTo>
                  <a:lnTo>
                    <a:pt x="521" y="601"/>
                  </a:lnTo>
                  <a:lnTo>
                    <a:pt x="527" y="611"/>
                  </a:lnTo>
                  <a:lnTo>
                    <a:pt x="534" y="621"/>
                  </a:lnTo>
                  <a:lnTo>
                    <a:pt x="542" y="629"/>
                  </a:lnTo>
                  <a:lnTo>
                    <a:pt x="547" y="633"/>
                  </a:lnTo>
                  <a:lnTo>
                    <a:pt x="551" y="636"/>
                  </a:lnTo>
                  <a:lnTo>
                    <a:pt x="556" y="640"/>
                  </a:lnTo>
                  <a:lnTo>
                    <a:pt x="561" y="643"/>
                  </a:lnTo>
                  <a:lnTo>
                    <a:pt x="571" y="649"/>
                  </a:lnTo>
                  <a:lnTo>
                    <a:pt x="582" y="654"/>
                  </a:lnTo>
                  <a:lnTo>
                    <a:pt x="593" y="657"/>
                  </a:lnTo>
                  <a:lnTo>
                    <a:pt x="606" y="661"/>
                  </a:lnTo>
                  <a:lnTo>
                    <a:pt x="611" y="661"/>
                  </a:lnTo>
                  <a:lnTo>
                    <a:pt x="618" y="662"/>
                  </a:lnTo>
                  <a:lnTo>
                    <a:pt x="630" y="663"/>
                  </a:lnTo>
                  <a:lnTo>
                    <a:pt x="643" y="662"/>
                  </a:lnTo>
                  <a:lnTo>
                    <a:pt x="656" y="661"/>
                  </a:lnTo>
                  <a:lnTo>
                    <a:pt x="668" y="657"/>
                  </a:lnTo>
                  <a:lnTo>
                    <a:pt x="673" y="656"/>
                  </a:lnTo>
                  <a:lnTo>
                    <a:pt x="679" y="654"/>
                  </a:lnTo>
                  <a:lnTo>
                    <a:pt x="690" y="649"/>
                  </a:lnTo>
                  <a:lnTo>
                    <a:pt x="696" y="646"/>
                  </a:lnTo>
                  <a:lnTo>
                    <a:pt x="700" y="643"/>
                  </a:lnTo>
                  <a:lnTo>
                    <a:pt x="706" y="640"/>
                  </a:lnTo>
                  <a:lnTo>
                    <a:pt x="710" y="636"/>
                  </a:lnTo>
                  <a:lnTo>
                    <a:pt x="719" y="629"/>
                  </a:lnTo>
                  <a:lnTo>
                    <a:pt x="727" y="621"/>
                  </a:lnTo>
                  <a:lnTo>
                    <a:pt x="733" y="611"/>
                  </a:lnTo>
                  <a:lnTo>
                    <a:pt x="740" y="601"/>
                  </a:lnTo>
                  <a:lnTo>
                    <a:pt x="742" y="595"/>
                  </a:lnTo>
                  <a:lnTo>
                    <a:pt x="744" y="590"/>
                  </a:lnTo>
                  <a:lnTo>
                    <a:pt x="749" y="577"/>
                  </a:lnTo>
                  <a:lnTo>
                    <a:pt x="752" y="565"/>
                  </a:lnTo>
                  <a:lnTo>
                    <a:pt x="753" y="552"/>
                  </a:lnTo>
                  <a:lnTo>
                    <a:pt x="754" y="539"/>
                  </a:lnTo>
                  <a:lnTo>
                    <a:pt x="753" y="524"/>
                  </a:lnTo>
                  <a:lnTo>
                    <a:pt x="753" y="517"/>
                  </a:lnTo>
                  <a:lnTo>
                    <a:pt x="752" y="511"/>
                  </a:lnTo>
                  <a:lnTo>
                    <a:pt x="749" y="499"/>
                  </a:lnTo>
                  <a:lnTo>
                    <a:pt x="747" y="493"/>
                  </a:lnTo>
                  <a:lnTo>
                    <a:pt x="744" y="488"/>
                  </a:lnTo>
                  <a:lnTo>
                    <a:pt x="740" y="476"/>
                  </a:lnTo>
                  <a:lnTo>
                    <a:pt x="733" y="465"/>
                  </a:lnTo>
                  <a:lnTo>
                    <a:pt x="727" y="456"/>
                  </a:lnTo>
                  <a:lnTo>
                    <a:pt x="719" y="448"/>
                  </a:lnTo>
                  <a:lnTo>
                    <a:pt x="714" y="444"/>
                  </a:lnTo>
                  <a:lnTo>
                    <a:pt x="710" y="440"/>
                  </a:lnTo>
                  <a:lnTo>
                    <a:pt x="706" y="436"/>
                  </a:lnTo>
                  <a:lnTo>
                    <a:pt x="700" y="433"/>
                  </a:lnTo>
                  <a:lnTo>
                    <a:pt x="690" y="428"/>
                  </a:lnTo>
                  <a:lnTo>
                    <a:pt x="679" y="423"/>
                  </a:lnTo>
                  <a:lnTo>
                    <a:pt x="668" y="420"/>
                  </a:lnTo>
                  <a:lnTo>
                    <a:pt x="656" y="416"/>
                  </a:lnTo>
                  <a:lnTo>
                    <a:pt x="643" y="415"/>
                  </a:lnTo>
                  <a:lnTo>
                    <a:pt x="630" y="414"/>
                  </a:lnTo>
                  <a:lnTo>
                    <a:pt x="618" y="415"/>
                  </a:lnTo>
                  <a:lnTo>
                    <a:pt x="606" y="416"/>
                  </a:lnTo>
                  <a:lnTo>
                    <a:pt x="593" y="420"/>
                  </a:lnTo>
                  <a:lnTo>
                    <a:pt x="588" y="421"/>
                  </a:lnTo>
                  <a:lnTo>
                    <a:pt x="582" y="423"/>
                  </a:lnTo>
                  <a:lnTo>
                    <a:pt x="571" y="428"/>
                  </a:lnTo>
                  <a:lnTo>
                    <a:pt x="566" y="431"/>
                  </a:lnTo>
                  <a:lnTo>
                    <a:pt x="561" y="433"/>
                  </a:lnTo>
                  <a:lnTo>
                    <a:pt x="556" y="436"/>
                  </a:lnTo>
                  <a:lnTo>
                    <a:pt x="551" y="440"/>
                  </a:lnTo>
                  <a:lnTo>
                    <a:pt x="542" y="448"/>
                  </a:lnTo>
                  <a:lnTo>
                    <a:pt x="534" y="456"/>
                  </a:lnTo>
                  <a:lnTo>
                    <a:pt x="527" y="465"/>
                  </a:lnTo>
                  <a:lnTo>
                    <a:pt x="521" y="476"/>
                  </a:lnTo>
                  <a:lnTo>
                    <a:pt x="516" y="488"/>
                  </a:lnTo>
                  <a:lnTo>
                    <a:pt x="511" y="499"/>
                  </a:lnTo>
                  <a:lnTo>
                    <a:pt x="509" y="511"/>
                  </a:lnTo>
                  <a:lnTo>
                    <a:pt x="507" y="524"/>
                  </a:lnTo>
                  <a:lnTo>
                    <a:pt x="507" y="531"/>
                  </a:lnTo>
                  <a:lnTo>
                    <a:pt x="506" y="539"/>
                  </a:lnTo>
                  <a:close/>
                  <a:moveTo>
                    <a:pt x="1145" y="175"/>
                  </a:moveTo>
                  <a:lnTo>
                    <a:pt x="959" y="175"/>
                  </a:lnTo>
                  <a:lnTo>
                    <a:pt x="959" y="1"/>
                  </a:lnTo>
                  <a:lnTo>
                    <a:pt x="1145" y="1"/>
                  </a:lnTo>
                  <a:lnTo>
                    <a:pt x="1145" y="175"/>
                  </a:lnTo>
                  <a:close/>
                  <a:moveTo>
                    <a:pt x="965" y="273"/>
                  </a:moveTo>
                  <a:lnTo>
                    <a:pt x="1139" y="273"/>
                  </a:lnTo>
                  <a:lnTo>
                    <a:pt x="1139" y="804"/>
                  </a:lnTo>
                  <a:lnTo>
                    <a:pt x="965" y="804"/>
                  </a:lnTo>
                  <a:lnTo>
                    <a:pt x="965" y="273"/>
                  </a:lnTo>
                  <a:close/>
                  <a:moveTo>
                    <a:pt x="1750" y="475"/>
                  </a:moveTo>
                  <a:lnTo>
                    <a:pt x="1750" y="804"/>
                  </a:lnTo>
                  <a:lnTo>
                    <a:pt x="1578" y="804"/>
                  </a:lnTo>
                  <a:lnTo>
                    <a:pt x="1578" y="523"/>
                  </a:lnTo>
                  <a:lnTo>
                    <a:pt x="1576" y="509"/>
                  </a:lnTo>
                  <a:lnTo>
                    <a:pt x="1575" y="495"/>
                  </a:lnTo>
                  <a:lnTo>
                    <a:pt x="1573" y="483"/>
                  </a:lnTo>
                  <a:lnTo>
                    <a:pt x="1571" y="472"/>
                  </a:lnTo>
                  <a:lnTo>
                    <a:pt x="1568" y="462"/>
                  </a:lnTo>
                  <a:lnTo>
                    <a:pt x="1563" y="452"/>
                  </a:lnTo>
                  <a:lnTo>
                    <a:pt x="1559" y="444"/>
                  </a:lnTo>
                  <a:lnTo>
                    <a:pt x="1555" y="440"/>
                  </a:lnTo>
                  <a:lnTo>
                    <a:pt x="1552" y="436"/>
                  </a:lnTo>
                  <a:lnTo>
                    <a:pt x="1546" y="430"/>
                  </a:lnTo>
                  <a:lnTo>
                    <a:pt x="1539" y="424"/>
                  </a:lnTo>
                  <a:lnTo>
                    <a:pt x="1531" y="420"/>
                  </a:lnTo>
                  <a:lnTo>
                    <a:pt x="1522" y="415"/>
                  </a:lnTo>
                  <a:lnTo>
                    <a:pt x="1512" y="412"/>
                  </a:lnTo>
                  <a:lnTo>
                    <a:pt x="1502" y="410"/>
                  </a:lnTo>
                  <a:lnTo>
                    <a:pt x="1491" y="409"/>
                  </a:lnTo>
                  <a:lnTo>
                    <a:pt x="1480" y="409"/>
                  </a:lnTo>
                  <a:lnTo>
                    <a:pt x="1469" y="409"/>
                  </a:lnTo>
                  <a:lnTo>
                    <a:pt x="1463" y="410"/>
                  </a:lnTo>
                  <a:lnTo>
                    <a:pt x="1459" y="410"/>
                  </a:lnTo>
                  <a:lnTo>
                    <a:pt x="1449" y="412"/>
                  </a:lnTo>
                  <a:lnTo>
                    <a:pt x="1439" y="415"/>
                  </a:lnTo>
                  <a:lnTo>
                    <a:pt x="1430" y="420"/>
                  </a:lnTo>
                  <a:lnTo>
                    <a:pt x="1425" y="422"/>
                  </a:lnTo>
                  <a:lnTo>
                    <a:pt x="1421" y="424"/>
                  </a:lnTo>
                  <a:lnTo>
                    <a:pt x="1413" y="431"/>
                  </a:lnTo>
                  <a:lnTo>
                    <a:pt x="1410" y="434"/>
                  </a:lnTo>
                  <a:lnTo>
                    <a:pt x="1406" y="438"/>
                  </a:lnTo>
                  <a:lnTo>
                    <a:pt x="1403" y="442"/>
                  </a:lnTo>
                  <a:lnTo>
                    <a:pt x="1400" y="445"/>
                  </a:lnTo>
                  <a:lnTo>
                    <a:pt x="1394" y="455"/>
                  </a:lnTo>
                  <a:lnTo>
                    <a:pt x="1389" y="465"/>
                  </a:lnTo>
                  <a:lnTo>
                    <a:pt x="1386" y="471"/>
                  </a:lnTo>
                  <a:lnTo>
                    <a:pt x="1385" y="478"/>
                  </a:lnTo>
                  <a:lnTo>
                    <a:pt x="1383" y="484"/>
                  </a:lnTo>
                  <a:lnTo>
                    <a:pt x="1382" y="491"/>
                  </a:lnTo>
                  <a:lnTo>
                    <a:pt x="1379" y="504"/>
                  </a:lnTo>
                  <a:lnTo>
                    <a:pt x="1378" y="520"/>
                  </a:lnTo>
                  <a:lnTo>
                    <a:pt x="1378" y="537"/>
                  </a:lnTo>
                  <a:lnTo>
                    <a:pt x="1378" y="804"/>
                  </a:lnTo>
                  <a:lnTo>
                    <a:pt x="1203" y="804"/>
                  </a:lnTo>
                  <a:lnTo>
                    <a:pt x="1203" y="273"/>
                  </a:lnTo>
                  <a:lnTo>
                    <a:pt x="1374" y="273"/>
                  </a:lnTo>
                  <a:lnTo>
                    <a:pt x="1374" y="353"/>
                  </a:lnTo>
                  <a:lnTo>
                    <a:pt x="1376" y="353"/>
                  </a:lnTo>
                  <a:lnTo>
                    <a:pt x="1383" y="342"/>
                  </a:lnTo>
                  <a:lnTo>
                    <a:pt x="1391" y="331"/>
                  </a:lnTo>
                  <a:lnTo>
                    <a:pt x="1400" y="321"/>
                  </a:lnTo>
                  <a:lnTo>
                    <a:pt x="1409" y="312"/>
                  </a:lnTo>
                  <a:lnTo>
                    <a:pt x="1418" y="303"/>
                  </a:lnTo>
                  <a:lnTo>
                    <a:pt x="1422" y="299"/>
                  </a:lnTo>
                  <a:lnTo>
                    <a:pt x="1428" y="295"/>
                  </a:lnTo>
                  <a:lnTo>
                    <a:pt x="1438" y="288"/>
                  </a:lnTo>
                  <a:lnTo>
                    <a:pt x="1449" y="281"/>
                  </a:lnTo>
                  <a:lnTo>
                    <a:pt x="1460" y="275"/>
                  </a:lnTo>
                  <a:lnTo>
                    <a:pt x="1472" y="270"/>
                  </a:lnTo>
                  <a:lnTo>
                    <a:pt x="1483" y="265"/>
                  </a:lnTo>
                  <a:lnTo>
                    <a:pt x="1496" y="262"/>
                  </a:lnTo>
                  <a:lnTo>
                    <a:pt x="1509" y="260"/>
                  </a:lnTo>
                  <a:lnTo>
                    <a:pt x="1522" y="258"/>
                  </a:lnTo>
                  <a:lnTo>
                    <a:pt x="1535" y="256"/>
                  </a:lnTo>
                  <a:lnTo>
                    <a:pt x="1550" y="255"/>
                  </a:lnTo>
                  <a:lnTo>
                    <a:pt x="1571" y="256"/>
                  </a:lnTo>
                  <a:lnTo>
                    <a:pt x="1582" y="258"/>
                  </a:lnTo>
                  <a:lnTo>
                    <a:pt x="1592" y="259"/>
                  </a:lnTo>
                  <a:lnTo>
                    <a:pt x="1602" y="261"/>
                  </a:lnTo>
                  <a:lnTo>
                    <a:pt x="1612" y="263"/>
                  </a:lnTo>
                  <a:lnTo>
                    <a:pt x="1621" y="265"/>
                  </a:lnTo>
                  <a:lnTo>
                    <a:pt x="1630" y="269"/>
                  </a:lnTo>
                  <a:lnTo>
                    <a:pt x="1640" y="272"/>
                  </a:lnTo>
                  <a:lnTo>
                    <a:pt x="1647" y="276"/>
                  </a:lnTo>
                  <a:lnTo>
                    <a:pt x="1656" y="281"/>
                  </a:lnTo>
                  <a:lnTo>
                    <a:pt x="1664" y="285"/>
                  </a:lnTo>
                  <a:lnTo>
                    <a:pt x="1672" y="291"/>
                  </a:lnTo>
                  <a:lnTo>
                    <a:pt x="1680" y="296"/>
                  </a:lnTo>
                  <a:lnTo>
                    <a:pt x="1686" y="302"/>
                  </a:lnTo>
                  <a:lnTo>
                    <a:pt x="1693" y="309"/>
                  </a:lnTo>
                  <a:lnTo>
                    <a:pt x="1700" y="315"/>
                  </a:lnTo>
                  <a:lnTo>
                    <a:pt x="1706" y="323"/>
                  </a:lnTo>
                  <a:lnTo>
                    <a:pt x="1712" y="331"/>
                  </a:lnTo>
                  <a:lnTo>
                    <a:pt x="1717" y="339"/>
                  </a:lnTo>
                  <a:lnTo>
                    <a:pt x="1722" y="348"/>
                  </a:lnTo>
                  <a:lnTo>
                    <a:pt x="1726" y="358"/>
                  </a:lnTo>
                  <a:lnTo>
                    <a:pt x="1731" y="366"/>
                  </a:lnTo>
                  <a:lnTo>
                    <a:pt x="1735" y="376"/>
                  </a:lnTo>
                  <a:lnTo>
                    <a:pt x="1739" y="388"/>
                  </a:lnTo>
                  <a:lnTo>
                    <a:pt x="1741" y="399"/>
                  </a:lnTo>
                  <a:lnTo>
                    <a:pt x="1744" y="410"/>
                  </a:lnTo>
                  <a:lnTo>
                    <a:pt x="1745" y="422"/>
                  </a:lnTo>
                  <a:lnTo>
                    <a:pt x="1747" y="434"/>
                  </a:lnTo>
                  <a:lnTo>
                    <a:pt x="1749" y="448"/>
                  </a:lnTo>
                  <a:lnTo>
                    <a:pt x="1750" y="461"/>
                  </a:lnTo>
                  <a:lnTo>
                    <a:pt x="1750" y="475"/>
                  </a:lnTo>
                  <a:close/>
                  <a:moveTo>
                    <a:pt x="2235" y="418"/>
                  </a:moveTo>
                  <a:lnTo>
                    <a:pt x="2235" y="577"/>
                  </a:lnTo>
                  <a:lnTo>
                    <a:pt x="2236" y="594"/>
                  </a:lnTo>
                  <a:lnTo>
                    <a:pt x="2238" y="609"/>
                  </a:lnTo>
                  <a:lnTo>
                    <a:pt x="2240" y="614"/>
                  </a:lnTo>
                  <a:lnTo>
                    <a:pt x="2242" y="620"/>
                  </a:lnTo>
                  <a:lnTo>
                    <a:pt x="2244" y="624"/>
                  </a:lnTo>
                  <a:lnTo>
                    <a:pt x="2247" y="629"/>
                  </a:lnTo>
                  <a:lnTo>
                    <a:pt x="2251" y="632"/>
                  </a:lnTo>
                  <a:lnTo>
                    <a:pt x="2255" y="635"/>
                  </a:lnTo>
                  <a:lnTo>
                    <a:pt x="2260" y="637"/>
                  </a:lnTo>
                  <a:lnTo>
                    <a:pt x="2265" y="640"/>
                  </a:lnTo>
                  <a:lnTo>
                    <a:pt x="2271" y="641"/>
                  </a:lnTo>
                  <a:lnTo>
                    <a:pt x="2277" y="642"/>
                  </a:lnTo>
                  <a:lnTo>
                    <a:pt x="2285" y="643"/>
                  </a:lnTo>
                  <a:lnTo>
                    <a:pt x="2293" y="643"/>
                  </a:lnTo>
                  <a:lnTo>
                    <a:pt x="2313" y="643"/>
                  </a:lnTo>
                  <a:lnTo>
                    <a:pt x="2313" y="804"/>
                  </a:lnTo>
                  <a:lnTo>
                    <a:pt x="2240" y="804"/>
                  </a:lnTo>
                  <a:lnTo>
                    <a:pt x="2221" y="803"/>
                  </a:lnTo>
                  <a:lnTo>
                    <a:pt x="2211" y="803"/>
                  </a:lnTo>
                  <a:lnTo>
                    <a:pt x="2202" y="802"/>
                  </a:lnTo>
                  <a:lnTo>
                    <a:pt x="2184" y="799"/>
                  </a:lnTo>
                  <a:lnTo>
                    <a:pt x="2166" y="794"/>
                  </a:lnTo>
                  <a:lnTo>
                    <a:pt x="2158" y="791"/>
                  </a:lnTo>
                  <a:lnTo>
                    <a:pt x="2151" y="787"/>
                  </a:lnTo>
                  <a:lnTo>
                    <a:pt x="2143" y="784"/>
                  </a:lnTo>
                  <a:lnTo>
                    <a:pt x="2136" y="781"/>
                  </a:lnTo>
                  <a:lnTo>
                    <a:pt x="2130" y="776"/>
                  </a:lnTo>
                  <a:lnTo>
                    <a:pt x="2123" y="772"/>
                  </a:lnTo>
                  <a:lnTo>
                    <a:pt x="2116" y="767"/>
                  </a:lnTo>
                  <a:lnTo>
                    <a:pt x="2111" y="762"/>
                  </a:lnTo>
                  <a:lnTo>
                    <a:pt x="2105" y="756"/>
                  </a:lnTo>
                  <a:lnTo>
                    <a:pt x="2100" y="751"/>
                  </a:lnTo>
                  <a:lnTo>
                    <a:pt x="2090" y="737"/>
                  </a:lnTo>
                  <a:lnTo>
                    <a:pt x="2085" y="730"/>
                  </a:lnTo>
                  <a:lnTo>
                    <a:pt x="2082" y="723"/>
                  </a:lnTo>
                  <a:lnTo>
                    <a:pt x="2075" y="706"/>
                  </a:lnTo>
                  <a:lnTo>
                    <a:pt x="2070" y="689"/>
                  </a:lnTo>
                  <a:lnTo>
                    <a:pt x="2067" y="679"/>
                  </a:lnTo>
                  <a:lnTo>
                    <a:pt x="2065" y="669"/>
                  </a:lnTo>
                  <a:lnTo>
                    <a:pt x="2064" y="659"/>
                  </a:lnTo>
                  <a:lnTo>
                    <a:pt x="2063" y="647"/>
                  </a:lnTo>
                  <a:lnTo>
                    <a:pt x="2062" y="636"/>
                  </a:lnTo>
                  <a:lnTo>
                    <a:pt x="2062" y="624"/>
                  </a:lnTo>
                  <a:lnTo>
                    <a:pt x="2062" y="418"/>
                  </a:lnTo>
                  <a:lnTo>
                    <a:pt x="1959" y="418"/>
                  </a:lnTo>
                  <a:lnTo>
                    <a:pt x="1959" y="273"/>
                  </a:lnTo>
                  <a:lnTo>
                    <a:pt x="2062" y="273"/>
                  </a:lnTo>
                  <a:lnTo>
                    <a:pt x="2062" y="60"/>
                  </a:lnTo>
                  <a:lnTo>
                    <a:pt x="2235" y="60"/>
                  </a:lnTo>
                  <a:lnTo>
                    <a:pt x="2235" y="273"/>
                  </a:lnTo>
                  <a:lnTo>
                    <a:pt x="2345" y="273"/>
                  </a:lnTo>
                  <a:lnTo>
                    <a:pt x="2345" y="418"/>
                  </a:lnTo>
                  <a:lnTo>
                    <a:pt x="2235" y="418"/>
                  </a:lnTo>
                  <a:close/>
                  <a:moveTo>
                    <a:pt x="2556" y="343"/>
                  </a:moveTo>
                  <a:lnTo>
                    <a:pt x="2558" y="343"/>
                  </a:lnTo>
                  <a:lnTo>
                    <a:pt x="2565" y="333"/>
                  </a:lnTo>
                  <a:lnTo>
                    <a:pt x="2573" y="323"/>
                  </a:lnTo>
                  <a:lnTo>
                    <a:pt x="2581" y="314"/>
                  </a:lnTo>
                  <a:lnTo>
                    <a:pt x="2585" y="310"/>
                  </a:lnTo>
                  <a:lnTo>
                    <a:pt x="2589" y="305"/>
                  </a:lnTo>
                  <a:lnTo>
                    <a:pt x="2598" y="298"/>
                  </a:lnTo>
                  <a:lnTo>
                    <a:pt x="2608" y="291"/>
                  </a:lnTo>
                  <a:lnTo>
                    <a:pt x="2618" y="284"/>
                  </a:lnTo>
                  <a:lnTo>
                    <a:pt x="2628" y="279"/>
                  </a:lnTo>
                  <a:lnTo>
                    <a:pt x="2639" y="273"/>
                  </a:lnTo>
                  <a:lnTo>
                    <a:pt x="2651" y="269"/>
                  </a:lnTo>
                  <a:lnTo>
                    <a:pt x="2663" y="264"/>
                  </a:lnTo>
                  <a:lnTo>
                    <a:pt x="2675" y="261"/>
                  </a:lnTo>
                  <a:lnTo>
                    <a:pt x="2687" y="259"/>
                  </a:lnTo>
                  <a:lnTo>
                    <a:pt x="2694" y="258"/>
                  </a:lnTo>
                  <a:lnTo>
                    <a:pt x="2701" y="258"/>
                  </a:lnTo>
                  <a:lnTo>
                    <a:pt x="2714" y="256"/>
                  </a:lnTo>
                  <a:lnTo>
                    <a:pt x="2728" y="255"/>
                  </a:lnTo>
                  <a:lnTo>
                    <a:pt x="2749" y="256"/>
                  </a:lnTo>
                  <a:lnTo>
                    <a:pt x="2760" y="258"/>
                  </a:lnTo>
                  <a:lnTo>
                    <a:pt x="2770" y="259"/>
                  </a:lnTo>
                  <a:lnTo>
                    <a:pt x="2780" y="261"/>
                  </a:lnTo>
                  <a:lnTo>
                    <a:pt x="2790" y="263"/>
                  </a:lnTo>
                  <a:lnTo>
                    <a:pt x="2799" y="265"/>
                  </a:lnTo>
                  <a:lnTo>
                    <a:pt x="2809" y="269"/>
                  </a:lnTo>
                  <a:lnTo>
                    <a:pt x="2818" y="272"/>
                  </a:lnTo>
                  <a:lnTo>
                    <a:pt x="2826" y="276"/>
                  </a:lnTo>
                  <a:lnTo>
                    <a:pt x="2835" y="281"/>
                  </a:lnTo>
                  <a:lnTo>
                    <a:pt x="2843" y="285"/>
                  </a:lnTo>
                  <a:lnTo>
                    <a:pt x="2850" y="291"/>
                  </a:lnTo>
                  <a:lnTo>
                    <a:pt x="2858" y="296"/>
                  </a:lnTo>
                  <a:lnTo>
                    <a:pt x="2865" y="302"/>
                  </a:lnTo>
                  <a:lnTo>
                    <a:pt x="2872" y="309"/>
                  </a:lnTo>
                  <a:lnTo>
                    <a:pt x="2878" y="315"/>
                  </a:lnTo>
                  <a:lnTo>
                    <a:pt x="2885" y="323"/>
                  </a:lnTo>
                  <a:lnTo>
                    <a:pt x="2890" y="331"/>
                  </a:lnTo>
                  <a:lnTo>
                    <a:pt x="2896" y="339"/>
                  </a:lnTo>
                  <a:lnTo>
                    <a:pt x="2900" y="348"/>
                  </a:lnTo>
                  <a:lnTo>
                    <a:pt x="2905" y="358"/>
                  </a:lnTo>
                  <a:lnTo>
                    <a:pt x="2909" y="366"/>
                  </a:lnTo>
                  <a:lnTo>
                    <a:pt x="2914" y="376"/>
                  </a:lnTo>
                  <a:lnTo>
                    <a:pt x="2917" y="388"/>
                  </a:lnTo>
                  <a:lnTo>
                    <a:pt x="2919" y="399"/>
                  </a:lnTo>
                  <a:lnTo>
                    <a:pt x="2923" y="410"/>
                  </a:lnTo>
                  <a:lnTo>
                    <a:pt x="2925" y="422"/>
                  </a:lnTo>
                  <a:lnTo>
                    <a:pt x="2926" y="434"/>
                  </a:lnTo>
                  <a:lnTo>
                    <a:pt x="2927" y="448"/>
                  </a:lnTo>
                  <a:lnTo>
                    <a:pt x="2928" y="461"/>
                  </a:lnTo>
                  <a:lnTo>
                    <a:pt x="2928" y="475"/>
                  </a:lnTo>
                  <a:lnTo>
                    <a:pt x="2928" y="804"/>
                  </a:lnTo>
                  <a:lnTo>
                    <a:pt x="2755" y="804"/>
                  </a:lnTo>
                  <a:lnTo>
                    <a:pt x="2755" y="523"/>
                  </a:lnTo>
                  <a:lnTo>
                    <a:pt x="2754" y="509"/>
                  </a:lnTo>
                  <a:lnTo>
                    <a:pt x="2753" y="495"/>
                  </a:lnTo>
                  <a:lnTo>
                    <a:pt x="2752" y="483"/>
                  </a:lnTo>
                  <a:lnTo>
                    <a:pt x="2748" y="472"/>
                  </a:lnTo>
                  <a:lnTo>
                    <a:pt x="2745" y="462"/>
                  </a:lnTo>
                  <a:lnTo>
                    <a:pt x="2741" y="452"/>
                  </a:lnTo>
                  <a:lnTo>
                    <a:pt x="2738" y="448"/>
                  </a:lnTo>
                  <a:lnTo>
                    <a:pt x="2736" y="444"/>
                  </a:lnTo>
                  <a:lnTo>
                    <a:pt x="2733" y="440"/>
                  </a:lnTo>
                  <a:lnTo>
                    <a:pt x="2731" y="436"/>
                  </a:lnTo>
                  <a:lnTo>
                    <a:pt x="2724" y="430"/>
                  </a:lnTo>
                  <a:lnTo>
                    <a:pt x="2716" y="424"/>
                  </a:lnTo>
                  <a:lnTo>
                    <a:pt x="2708" y="420"/>
                  </a:lnTo>
                  <a:lnTo>
                    <a:pt x="2699" y="415"/>
                  </a:lnTo>
                  <a:lnTo>
                    <a:pt x="2691" y="412"/>
                  </a:lnTo>
                  <a:lnTo>
                    <a:pt x="2681" y="410"/>
                  </a:lnTo>
                  <a:lnTo>
                    <a:pt x="2669" y="409"/>
                  </a:lnTo>
                  <a:lnTo>
                    <a:pt x="2658" y="409"/>
                  </a:lnTo>
                  <a:lnTo>
                    <a:pt x="2647" y="409"/>
                  </a:lnTo>
                  <a:lnTo>
                    <a:pt x="2642" y="410"/>
                  </a:lnTo>
                  <a:lnTo>
                    <a:pt x="2637" y="410"/>
                  </a:lnTo>
                  <a:lnTo>
                    <a:pt x="2627" y="412"/>
                  </a:lnTo>
                  <a:lnTo>
                    <a:pt x="2617" y="415"/>
                  </a:lnTo>
                  <a:lnTo>
                    <a:pt x="2608" y="420"/>
                  </a:lnTo>
                  <a:lnTo>
                    <a:pt x="2604" y="422"/>
                  </a:lnTo>
                  <a:lnTo>
                    <a:pt x="2599" y="424"/>
                  </a:lnTo>
                  <a:lnTo>
                    <a:pt x="2592" y="431"/>
                  </a:lnTo>
                  <a:lnTo>
                    <a:pt x="2588" y="434"/>
                  </a:lnTo>
                  <a:lnTo>
                    <a:pt x="2585" y="438"/>
                  </a:lnTo>
                  <a:lnTo>
                    <a:pt x="2582" y="442"/>
                  </a:lnTo>
                  <a:lnTo>
                    <a:pt x="2578" y="445"/>
                  </a:lnTo>
                  <a:lnTo>
                    <a:pt x="2573" y="455"/>
                  </a:lnTo>
                  <a:lnTo>
                    <a:pt x="2567" y="465"/>
                  </a:lnTo>
                  <a:lnTo>
                    <a:pt x="2566" y="471"/>
                  </a:lnTo>
                  <a:lnTo>
                    <a:pt x="2564" y="478"/>
                  </a:lnTo>
                  <a:lnTo>
                    <a:pt x="2562" y="484"/>
                  </a:lnTo>
                  <a:lnTo>
                    <a:pt x="2561" y="491"/>
                  </a:lnTo>
                  <a:lnTo>
                    <a:pt x="2558" y="504"/>
                  </a:lnTo>
                  <a:lnTo>
                    <a:pt x="2556" y="520"/>
                  </a:lnTo>
                  <a:lnTo>
                    <a:pt x="2556" y="537"/>
                  </a:lnTo>
                  <a:lnTo>
                    <a:pt x="2556" y="804"/>
                  </a:lnTo>
                  <a:lnTo>
                    <a:pt x="2383" y="804"/>
                  </a:lnTo>
                  <a:lnTo>
                    <a:pt x="2383" y="0"/>
                  </a:lnTo>
                  <a:lnTo>
                    <a:pt x="2556" y="0"/>
                  </a:lnTo>
                  <a:lnTo>
                    <a:pt x="2556" y="343"/>
                  </a:lnTo>
                  <a:close/>
                  <a:moveTo>
                    <a:pt x="3506" y="541"/>
                  </a:moveTo>
                  <a:lnTo>
                    <a:pt x="3506" y="580"/>
                  </a:lnTo>
                  <a:lnTo>
                    <a:pt x="3125" y="580"/>
                  </a:lnTo>
                  <a:lnTo>
                    <a:pt x="3128" y="592"/>
                  </a:lnTo>
                  <a:lnTo>
                    <a:pt x="3131" y="603"/>
                  </a:lnTo>
                  <a:lnTo>
                    <a:pt x="3136" y="613"/>
                  </a:lnTo>
                  <a:lnTo>
                    <a:pt x="3141" y="623"/>
                  </a:lnTo>
                  <a:lnTo>
                    <a:pt x="3147" y="632"/>
                  </a:lnTo>
                  <a:lnTo>
                    <a:pt x="3155" y="640"/>
                  </a:lnTo>
                  <a:lnTo>
                    <a:pt x="3163" y="646"/>
                  </a:lnTo>
                  <a:lnTo>
                    <a:pt x="3170" y="653"/>
                  </a:lnTo>
                  <a:lnTo>
                    <a:pt x="3180" y="659"/>
                  </a:lnTo>
                  <a:lnTo>
                    <a:pt x="3189" y="663"/>
                  </a:lnTo>
                  <a:lnTo>
                    <a:pt x="3200" y="667"/>
                  </a:lnTo>
                  <a:lnTo>
                    <a:pt x="3211" y="671"/>
                  </a:lnTo>
                  <a:lnTo>
                    <a:pt x="3223" y="673"/>
                  </a:lnTo>
                  <a:lnTo>
                    <a:pt x="3229" y="674"/>
                  </a:lnTo>
                  <a:lnTo>
                    <a:pt x="3235" y="675"/>
                  </a:lnTo>
                  <a:lnTo>
                    <a:pt x="3248" y="676"/>
                  </a:lnTo>
                  <a:lnTo>
                    <a:pt x="3260" y="676"/>
                  </a:lnTo>
                  <a:lnTo>
                    <a:pt x="3273" y="676"/>
                  </a:lnTo>
                  <a:lnTo>
                    <a:pt x="3285" y="675"/>
                  </a:lnTo>
                  <a:lnTo>
                    <a:pt x="3296" y="674"/>
                  </a:lnTo>
                  <a:lnTo>
                    <a:pt x="3307" y="672"/>
                  </a:lnTo>
                  <a:lnTo>
                    <a:pt x="3318" y="670"/>
                  </a:lnTo>
                  <a:lnTo>
                    <a:pt x="3329" y="666"/>
                  </a:lnTo>
                  <a:lnTo>
                    <a:pt x="3349" y="661"/>
                  </a:lnTo>
                  <a:lnTo>
                    <a:pt x="3359" y="656"/>
                  </a:lnTo>
                  <a:lnTo>
                    <a:pt x="3368" y="653"/>
                  </a:lnTo>
                  <a:lnTo>
                    <a:pt x="3377" y="649"/>
                  </a:lnTo>
                  <a:lnTo>
                    <a:pt x="3386" y="645"/>
                  </a:lnTo>
                  <a:lnTo>
                    <a:pt x="3401" y="636"/>
                  </a:lnTo>
                  <a:lnTo>
                    <a:pt x="3415" y="627"/>
                  </a:lnTo>
                  <a:lnTo>
                    <a:pt x="3478" y="759"/>
                  </a:lnTo>
                  <a:lnTo>
                    <a:pt x="3467" y="765"/>
                  </a:lnTo>
                  <a:lnTo>
                    <a:pt x="3456" y="772"/>
                  </a:lnTo>
                  <a:lnTo>
                    <a:pt x="3445" y="777"/>
                  </a:lnTo>
                  <a:lnTo>
                    <a:pt x="3433" y="783"/>
                  </a:lnTo>
                  <a:lnTo>
                    <a:pt x="3408" y="794"/>
                  </a:lnTo>
                  <a:lnTo>
                    <a:pt x="3395" y="799"/>
                  </a:lnTo>
                  <a:lnTo>
                    <a:pt x="3381" y="803"/>
                  </a:lnTo>
                  <a:lnTo>
                    <a:pt x="3367" y="807"/>
                  </a:lnTo>
                  <a:lnTo>
                    <a:pt x="3353" y="811"/>
                  </a:lnTo>
                  <a:lnTo>
                    <a:pt x="3338" y="814"/>
                  </a:lnTo>
                  <a:lnTo>
                    <a:pt x="3324" y="816"/>
                  </a:lnTo>
                  <a:lnTo>
                    <a:pt x="3308" y="819"/>
                  </a:lnTo>
                  <a:lnTo>
                    <a:pt x="3291" y="820"/>
                  </a:lnTo>
                  <a:lnTo>
                    <a:pt x="3276" y="821"/>
                  </a:lnTo>
                  <a:lnTo>
                    <a:pt x="3258" y="821"/>
                  </a:lnTo>
                  <a:lnTo>
                    <a:pt x="3243" y="821"/>
                  </a:lnTo>
                  <a:lnTo>
                    <a:pt x="3226" y="820"/>
                  </a:lnTo>
                  <a:lnTo>
                    <a:pt x="3210" y="819"/>
                  </a:lnTo>
                  <a:lnTo>
                    <a:pt x="3195" y="816"/>
                  </a:lnTo>
                  <a:lnTo>
                    <a:pt x="3179" y="813"/>
                  </a:lnTo>
                  <a:lnTo>
                    <a:pt x="3165" y="810"/>
                  </a:lnTo>
                  <a:lnTo>
                    <a:pt x="3150" y="805"/>
                  </a:lnTo>
                  <a:lnTo>
                    <a:pt x="3137" y="801"/>
                  </a:lnTo>
                  <a:lnTo>
                    <a:pt x="3124" y="796"/>
                  </a:lnTo>
                  <a:lnTo>
                    <a:pt x="3110" y="790"/>
                  </a:lnTo>
                  <a:lnTo>
                    <a:pt x="3098" y="784"/>
                  </a:lnTo>
                  <a:lnTo>
                    <a:pt x="3087" y="777"/>
                  </a:lnTo>
                  <a:lnTo>
                    <a:pt x="3080" y="773"/>
                  </a:lnTo>
                  <a:lnTo>
                    <a:pt x="3075" y="770"/>
                  </a:lnTo>
                  <a:lnTo>
                    <a:pt x="3064" y="762"/>
                  </a:lnTo>
                  <a:lnTo>
                    <a:pt x="3054" y="753"/>
                  </a:lnTo>
                  <a:lnTo>
                    <a:pt x="3044" y="744"/>
                  </a:lnTo>
                  <a:lnTo>
                    <a:pt x="3034" y="735"/>
                  </a:lnTo>
                  <a:lnTo>
                    <a:pt x="3025" y="725"/>
                  </a:lnTo>
                  <a:lnTo>
                    <a:pt x="3017" y="714"/>
                  </a:lnTo>
                  <a:lnTo>
                    <a:pt x="3009" y="704"/>
                  </a:lnTo>
                  <a:lnTo>
                    <a:pt x="3002" y="692"/>
                  </a:lnTo>
                  <a:lnTo>
                    <a:pt x="2995" y="681"/>
                  </a:lnTo>
                  <a:lnTo>
                    <a:pt x="2989" y="669"/>
                  </a:lnTo>
                  <a:lnTo>
                    <a:pt x="2984" y="655"/>
                  </a:lnTo>
                  <a:lnTo>
                    <a:pt x="2978" y="643"/>
                  </a:lnTo>
                  <a:lnTo>
                    <a:pt x="2974" y="630"/>
                  </a:lnTo>
                  <a:lnTo>
                    <a:pt x="2970" y="615"/>
                  </a:lnTo>
                  <a:lnTo>
                    <a:pt x="2967" y="601"/>
                  </a:lnTo>
                  <a:lnTo>
                    <a:pt x="2965" y="586"/>
                  </a:lnTo>
                  <a:lnTo>
                    <a:pt x="2964" y="572"/>
                  </a:lnTo>
                  <a:lnTo>
                    <a:pt x="2963" y="556"/>
                  </a:lnTo>
                  <a:lnTo>
                    <a:pt x="2963" y="541"/>
                  </a:lnTo>
                  <a:lnTo>
                    <a:pt x="2963" y="524"/>
                  </a:lnTo>
                  <a:lnTo>
                    <a:pt x="2964" y="508"/>
                  </a:lnTo>
                  <a:lnTo>
                    <a:pt x="2965" y="492"/>
                  </a:lnTo>
                  <a:lnTo>
                    <a:pt x="2967" y="478"/>
                  </a:lnTo>
                  <a:lnTo>
                    <a:pt x="2970" y="462"/>
                  </a:lnTo>
                  <a:lnTo>
                    <a:pt x="2974" y="448"/>
                  </a:lnTo>
                  <a:lnTo>
                    <a:pt x="2978" y="434"/>
                  </a:lnTo>
                  <a:lnTo>
                    <a:pt x="2983" y="421"/>
                  </a:lnTo>
                  <a:lnTo>
                    <a:pt x="2988" y="408"/>
                  </a:lnTo>
                  <a:lnTo>
                    <a:pt x="2994" y="395"/>
                  </a:lnTo>
                  <a:lnTo>
                    <a:pt x="3000" y="383"/>
                  </a:lnTo>
                  <a:lnTo>
                    <a:pt x="3008" y="372"/>
                  </a:lnTo>
                  <a:lnTo>
                    <a:pt x="3015" y="361"/>
                  </a:lnTo>
                  <a:lnTo>
                    <a:pt x="3024" y="351"/>
                  </a:lnTo>
                  <a:lnTo>
                    <a:pt x="3032" y="341"/>
                  </a:lnTo>
                  <a:lnTo>
                    <a:pt x="3042" y="332"/>
                  </a:lnTo>
                  <a:lnTo>
                    <a:pt x="3050" y="323"/>
                  </a:lnTo>
                  <a:lnTo>
                    <a:pt x="3060" y="314"/>
                  </a:lnTo>
                  <a:lnTo>
                    <a:pt x="3072" y="306"/>
                  </a:lnTo>
                  <a:lnTo>
                    <a:pt x="3083" y="300"/>
                  </a:lnTo>
                  <a:lnTo>
                    <a:pt x="3094" y="293"/>
                  </a:lnTo>
                  <a:lnTo>
                    <a:pt x="3105" y="286"/>
                  </a:lnTo>
                  <a:lnTo>
                    <a:pt x="3117" y="281"/>
                  </a:lnTo>
                  <a:lnTo>
                    <a:pt x="3130" y="276"/>
                  </a:lnTo>
                  <a:lnTo>
                    <a:pt x="3143" y="272"/>
                  </a:lnTo>
                  <a:lnTo>
                    <a:pt x="3156" y="268"/>
                  </a:lnTo>
                  <a:lnTo>
                    <a:pt x="3169" y="264"/>
                  </a:lnTo>
                  <a:lnTo>
                    <a:pt x="3184" y="262"/>
                  </a:lnTo>
                  <a:lnTo>
                    <a:pt x="3198" y="260"/>
                  </a:lnTo>
                  <a:lnTo>
                    <a:pt x="3213" y="258"/>
                  </a:lnTo>
                  <a:lnTo>
                    <a:pt x="3227" y="258"/>
                  </a:lnTo>
                  <a:lnTo>
                    <a:pt x="3243" y="256"/>
                  </a:lnTo>
                  <a:lnTo>
                    <a:pt x="3257" y="258"/>
                  </a:lnTo>
                  <a:lnTo>
                    <a:pt x="3271" y="258"/>
                  </a:lnTo>
                  <a:lnTo>
                    <a:pt x="3286" y="260"/>
                  </a:lnTo>
                  <a:lnTo>
                    <a:pt x="3299" y="261"/>
                  </a:lnTo>
                  <a:lnTo>
                    <a:pt x="3313" y="263"/>
                  </a:lnTo>
                  <a:lnTo>
                    <a:pt x="3326" y="266"/>
                  </a:lnTo>
                  <a:lnTo>
                    <a:pt x="3339" y="270"/>
                  </a:lnTo>
                  <a:lnTo>
                    <a:pt x="3345" y="272"/>
                  </a:lnTo>
                  <a:lnTo>
                    <a:pt x="3351" y="274"/>
                  </a:lnTo>
                  <a:lnTo>
                    <a:pt x="3363" y="279"/>
                  </a:lnTo>
                  <a:lnTo>
                    <a:pt x="3375" y="284"/>
                  </a:lnTo>
                  <a:lnTo>
                    <a:pt x="3386" y="290"/>
                  </a:lnTo>
                  <a:lnTo>
                    <a:pt x="3396" y="296"/>
                  </a:lnTo>
                  <a:lnTo>
                    <a:pt x="3406" y="303"/>
                  </a:lnTo>
                  <a:lnTo>
                    <a:pt x="3411" y="306"/>
                  </a:lnTo>
                  <a:lnTo>
                    <a:pt x="3416" y="311"/>
                  </a:lnTo>
                  <a:lnTo>
                    <a:pt x="3425" y="319"/>
                  </a:lnTo>
                  <a:lnTo>
                    <a:pt x="3434" y="326"/>
                  </a:lnTo>
                  <a:lnTo>
                    <a:pt x="3443" y="336"/>
                  </a:lnTo>
                  <a:lnTo>
                    <a:pt x="3450" y="345"/>
                  </a:lnTo>
                  <a:lnTo>
                    <a:pt x="3458" y="355"/>
                  </a:lnTo>
                  <a:lnTo>
                    <a:pt x="3465" y="366"/>
                  </a:lnTo>
                  <a:lnTo>
                    <a:pt x="3471" y="378"/>
                  </a:lnTo>
                  <a:lnTo>
                    <a:pt x="3477" y="390"/>
                  </a:lnTo>
                  <a:lnTo>
                    <a:pt x="3483" y="402"/>
                  </a:lnTo>
                  <a:lnTo>
                    <a:pt x="3487" y="415"/>
                  </a:lnTo>
                  <a:lnTo>
                    <a:pt x="3489" y="422"/>
                  </a:lnTo>
                  <a:lnTo>
                    <a:pt x="3491" y="429"/>
                  </a:lnTo>
                  <a:lnTo>
                    <a:pt x="3495" y="443"/>
                  </a:lnTo>
                  <a:lnTo>
                    <a:pt x="3498" y="458"/>
                  </a:lnTo>
                  <a:lnTo>
                    <a:pt x="3501" y="473"/>
                  </a:lnTo>
                  <a:lnTo>
                    <a:pt x="3502" y="490"/>
                  </a:lnTo>
                  <a:lnTo>
                    <a:pt x="3505" y="506"/>
                  </a:lnTo>
                  <a:lnTo>
                    <a:pt x="3506" y="523"/>
                  </a:lnTo>
                  <a:lnTo>
                    <a:pt x="3506" y="541"/>
                  </a:lnTo>
                  <a:close/>
                  <a:moveTo>
                    <a:pt x="3126" y="478"/>
                  </a:moveTo>
                  <a:lnTo>
                    <a:pt x="3338" y="478"/>
                  </a:lnTo>
                  <a:lnTo>
                    <a:pt x="3337" y="466"/>
                  </a:lnTo>
                  <a:lnTo>
                    <a:pt x="3335" y="455"/>
                  </a:lnTo>
                  <a:lnTo>
                    <a:pt x="3333" y="445"/>
                  </a:lnTo>
                  <a:lnTo>
                    <a:pt x="3329" y="436"/>
                  </a:lnTo>
                  <a:lnTo>
                    <a:pt x="3325" y="428"/>
                  </a:lnTo>
                  <a:lnTo>
                    <a:pt x="3319" y="420"/>
                  </a:lnTo>
                  <a:lnTo>
                    <a:pt x="3317" y="415"/>
                  </a:lnTo>
                  <a:lnTo>
                    <a:pt x="3314" y="412"/>
                  </a:lnTo>
                  <a:lnTo>
                    <a:pt x="3308" y="405"/>
                  </a:lnTo>
                  <a:lnTo>
                    <a:pt x="3300" y="400"/>
                  </a:lnTo>
                  <a:lnTo>
                    <a:pt x="3293" y="394"/>
                  </a:lnTo>
                  <a:lnTo>
                    <a:pt x="3285" y="390"/>
                  </a:lnTo>
                  <a:lnTo>
                    <a:pt x="3276" y="386"/>
                  </a:lnTo>
                  <a:lnTo>
                    <a:pt x="3267" y="383"/>
                  </a:lnTo>
                  <a:lnTo>
                    <a:pt x="3257" y="382"/>
                  </a:lnTo>
                  <a:lnTo>
                    <a:pt x="3247" y="380"/>
                  </a:lnTo>
                  <a:lnTo>
                    <a:pt x="3237" y="380"/>
                  </a:lnTo>
                  <a:lnTo>
                    <a:pt x="3226" y="380"/>
                  </a:lnTo>
                  <a:lnTo>
                    <a:pt x="3216" y="381"/>
                  </a:lnTo>
                  <a:lnTo>
                    <a:pt x="3206" y="383"/>
                  </a:lnTo>
                  <a:lnTo>
                    <a:pt x="3196" y="385"/>
                  </a:lnTo>
                  <a:lnTo>
                    <a:pt x="3187" y="389"/>
                  </a:lnTo>
                  <a:lnTo>
                    <a:pt x="3178" y="393"/>
                  </a:lnTo>
                  <a:lnTo>
                    <a:pt x="3170" y="398"/>
                  </a:lnTo>
                  <a:lnTo>
                    <a:pt x="3163" y="403"/>
                  </a:lnTo>
                  <a:lnTo>
                    <a:pt x="3156" y="409"/>
                  </a:lnTo>
                  <a:lnTo>
                    <a:pt x="3149" y="416"/>
                  </a:lnTo>
                  <a:lnTo>
                    <a:pt x="3144" y="424"/>
                  </a:lnTo>
                  <a:lnTo>
                    <a:pt x="3139" y="433"/>
                  </a:lnTo>
                  <a:lnTo>
                    <a:pt x="3137" y="438"/>
                  </a:lnTo>
                  <a:lnTo>
                    <a:pt x="3135" y="443"/>
                  </a:lnTo>
                  <a:lnTo>
                    <a:pt x="3131" y="453"/>
                  </a:lnTo>
                  <a:lnTo>
                    <a:pt x="3128" y="465"/>
                  </a:lnTo>
                  <a:lnTo>
                    <a:pt x="3126" y="4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524895345"/>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Slide Picture" preserve="1" userDrawn="1">
  <p:cSld name="Title Slide Picture">
    <p:spTree>
      <p:nvGrpSpPr>
        <p:cNvPr id="1" name=""/>
        <p:cNvGrpSpPr/>
        <p:nvPr/>
      </p:nvGrpSpPr>
      <p:grpSpPr>
        <a:xfrm>
          <a:off x="0" y="0"/>
          <a:ext cx="0" cy="0"/>
          <a:chOff x="0" y="0"/>
          <a:chExt cx="0" cy="0"/>
        </a:xfrm>
      </p:grpSpPr>
      <p:sp>
        <p:nvSpPr>
          <p:cNvPr id="10" name="Picture Placeholder 9"/>
          <p:cNvSpPr>
            <a:spLocks noGrp="1"/>
          </p:cNvSpPr>
          <p:nvPr>
            <p:ph type="pic" sz="quarter" idx="16"/>
          </p:nvPr>
        </p:nvSpPr>
        <p:spPr>
          <a:xfrm>
            <a:off x="0" y="1"/>
            <a:ext cx="12192000" cy="6858000"/>
          </a:xfrm>
          <a:custGeom>
            <a:avLst/>
            <a:gdLst/>
            <a:ahLst/>
            <a:cxnLst/>
            <a:rect l="l" t="t" r="r" b="b"/>
            <a:pathLst>
              <a:path w="12192000" h="6858000">
                <a:moveTo>
                  <a:pt x="10297850" y="6211926"/>
                </a:moveTo>
                <a:lnTo>
                  <a:pt x="10297850" y="6333813"/>
                </a:lnTo>
                <a:lnTo>
                  <a:pt x="10297850" y="6455700"/>
                </a:lnTo>
                <a:lnTo>
                  <a:pt x="10297850" y="6577586"/>
                </a:lnTo>
                <a:lnTo>
                  <a:pt x="10297850" y="6699473"/>
                </a:lnTo>
                <a:lnTo>
                  <a:pt x="10389125" y="6699473"/>
                </a:lnTo>
                <a:lnTo>
                  <a:pt x="10480540" y="6699473"/>
                </a:lnTo>
                <a:lnTo>
                  <a:pt x="10572095" y="6699473"/>
                </a:lnTo>
                <a:lnTo>
                  <a:pt x="10663510" y="6699473"/>
                </a:lnTo>
                <a:lnTo>
                  <a:pt x="10754785" y="6699473"/>
                </a:lnTo>
                <a:lnTo>
                  <a:pt x="10846199" y="6699473"/>
                </a:lnTo>
                <a:lnTo>
                  <a:pt x="10937754" y="6699473"/>
                </a:lnTo>
                <a:lnTo>
                  <a:pt x="11029169" y="6699473"/>
                </a:lnTo>
                <a:lnTo>
                  <a:pt x="11120444" y="6699473"/>
                </a:lnTo>
                <a:lnTo>
                  <a:pt x="11211859" y="6699473"/>
                </a:lnTo>
                <a:lnTo>
                  <a:pt x="11303274" y="6699473"/>
                </a:lnTo>
                <a:lnTo>
                  <a:pt x="11394828" y="6699473"/>
                </a:lnTo>
                <a:lnTo>
                  <a:pt x="11486104" y="6699473"/>
                </a:lnTo>
                <a:lnTo>
                  <a:pt x="11577518" y="6699473"/>
                </a:lnTo>
                <a:lnTo>
                  <a:pt x="11668933" y="6699473"/>
                </a:lnTo>
                <a:lnTo>
                  <a:pt x="11760488" y="6699473"/>
                </a:lnTo>
                <a:lnTo>
                  <a:pt x="11760488" y="6577586"/>
                </a:lnTo>
                <a:lnTo>
                  <a:pt x="11760488" y="6455700"/>
                </a:lnTo>
                <a:lnTo>
                  <a:pt x="11760488" y="6333813"/>
                </a:lnTo>
                <a:lnTo>
                  <a:pt x="11760488" y="6211926"/>
                </a:lnTo>
                <a:lnTo>
                  <a:pt x="11668933" y="6211926"/>
                </a:lnTo>
                <a:lnTo>
                  <a:pt x="11577518" y="6211926"/>
                </a:lnTo>
                <a:lnTo>
                  <a:pt x="11486104" y="6211926"/>
                </a:lnTo>
                <a:lnTo>
                  <a:pt x="11394828" y="6211926"/>
                </a:lnTo>
                <a:lnTo>
                  <a:pt x="11303274" y="6211926"/>
                </a:lnTo>
                <a:lnTo>
                  <a:pt x="11211859" y="6211926"/>
                </a:lnTo>
                <a:lnTo>
                  <a:pt x="11120444" y="6211926"/>
                </a:lnTo>
                <a:lnTo>
                  <a:pt x="11029169" y="6211926"/>
                </a:lnTo>
                <a:lnTo>
                  <a:pt x="10937754" y="6211926"/>
                </a:lnTo>
                <a:lnTo>
                  <a:pt x="10846199" y="6211926"/>
                </a:lnTo>
                <a:lnTo>
                  <a:pt x="10754785" y="6211926"/>
                </a:lnTo>
                <a:lnTo>
                  <a:pt x="10663510" y="6211926"/>
                </a:lnTo>
                <a:lnTo>
                  <a:pt x="10572095" y="6211926"/>
                </a:lnTo>
                <a:lnTo>
                  <a:pt x="10480540" y="6211926"/>
                </a:lnTo>
                <a:lnTo>
                  <a:pt x="10389125" y="6211926"/>
                </a:lnTo>
                <a:close/>
                <a:moveTo>
                  <a:pt x="0" y="0"/>
                </a:moveTo>
                <a:lnTo>
                  <a:pt x="12192000" y="0"/>
                </a:lnTo>
                <a:lnTo>
                  <a:pt x="12192000" y="6858000"/>
                </a:lnTo>
                <a:lnTo>
                  <a:pt x="0" y="6858000"/>
                </a:lnTo>
                <a:close/>
              </a:path>
            </a:pathLst>
          </a:custGeom>
          <a:solidFill>
            <a:srgbClr val="EAEAEA"/>
          </a:solidFill>
        </p:spPr>
        <p:txBody>
          <a:bodyPr>
            <a:normAutofit/>
          </a:bodyPr>
          <a:lstStyle>
            <a:lvl1pPr marL="0" marR="0" indent="0" algn="r" defTabSz="914400" rtl="0" eaLnBrk="1" fontAlgn="auto" latinLnBrk="0" hangingPunct="1">
              <a:lnSpc>
                <a:spcPct val="100000"/>
              </a:lnSpc>
              <a:spcBef>
                <a:spcPts val="800"/>
              </a:spcBef>
              <a:spcAft>
                <a:spcPts val="0"/>
              </a:spcAft>
              <a:buClr>
                <a:schemeClr val="accent2"/>
              </a:buClr>
              <a:buSzTx/>
              <a:buFontTx/>
              <a:buNone/>
              <a:tabLst/>
              <a:defRPr sz="1200"/>
            </a:lvl1pPr>
          </a:lstStyle>
          <a:p>
            <a:r>
              <a:rPr lang="en-US"/>
              <a:t>Click icon to add picture</a:t>
            </a:r>
            <a:endParaRPr lang="en-GB"/>
          </a:p>
        </p:txBody>
      </p:sp>
      <p:sp>
        <p:nvSpPr>
          <p:cNvPr id="2" name="Title 1"/>
          <p:cNvSpPr>
            <a:spLocks noGrp="1"/>
          </p:cNvSpPr>
          <p:nvPr>
            <p:ph type="ctrTitle"/>
          </p:nvPr>
        </p:nvSpPr>
        <p:spPr>
          <a:xfrm>
            <a:off x="550866" y="1926000"/>
            <a:ext cx="9217025" cy="1296000"/>
          </a:xfrm>
        </p:spPr>
        <p:txBody>
          <a:bodyPr anchor="t" anchorCtr="0"/>
          <a:lstStyle>
            <a:lvl1pPr algn="l">
              <a:defRPr sz="5000" b="1">
                <a:solidFill>
                  <a:schemeClr val="accent2"/>
                </a:solidFill>
              </a:defRPr>
            </a:lvl1pPr>
          </a:lstStyle>
          <a:p>
            <a:r>
              <a:rPr lang="en-US"/>
              <a:t>Click to edit Master title style</a:t>
            </a:r>
          </a:p>
        </p:txBody>
      </p:sp>
      <p:sp>
        <p:nvSpPr>
          <p:cNvPr id="3" name="Subtitle 2"/>
          <p:cNvSpPr>
            <a:spLocks noGrp="1"/>
          </p:cNvSpPr>
          <p:nvPr>
            <p:ph type="subTitle" idx="1"/>
          </p:nvPr>
        </p:nvSpPr>
        <p:spPr>
          <a:xfrm>
            <a:off x="550866" y="1404000"/>
            <a:ext cx="9217025" cy="360000"/>
          </a:xfrm>
        </p:spPr>
        <p:txBody>
          <a:bodyPr anchor="b" anchorCtr="0"/>
          <a:lstStyle>
            <a:lvl1pPr marL="0" indent="0" algn="l">
              <a:buNone/>
              <a:defRPr sz="20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noFill/>
        </p:spPr>
        <p:txBody>
          <a:bodyPr/>
          <a:lstStyle>
            <a:lvl1pPr>
              <a:defRPr>
                <a:noFill/>
              </a:defRPr>
            </a:lvl1pPr>
          </a:lstStyle>
          <a:p>
            <a:r>
              <a:rPr lang="en-US"/>
              <a:t>13.10.2017</a:t>
            </a:r>
          </a:p>
        </p:txBody>
      </p:sp>
      <p:sp>
        <p:nvSpPr>
          <p:cNvPr id="5" name="Footer Placeholder 4"/>
          <p:cNvSpPr>
            <a:spLocks noGrp="1"/>
          </p:cNvSpPr>
          <p:nvPr>
            <p:ph type="ftr" sz="quarter" idx="11"/>
          </p:nvPr>
        </p:nvSpPr>
        <p:spPr>
          <a:noFill/>
        </p:spPr>
        <p:txBody>
          <a:bodyPr/>
          <a:lstStyle>
            <a:lvl1pPr>
              <a:defRPr>
                <a:noFill/>
              </a:defRPr>
            </a:lvl1pPr>
          </a:lstStyle>
          <a:p>
            <a:r>
              <a:rPr lang="en-US"/>
              <a:t> </a:t>
            </a:r>
          </a:p>
        </p:txBody>
      </p:sp>
      <p:sp>
        <p:nvSpPr>
          <p:cNvPr id="6" name="Slide Number Placeholder 5"/>
          <p:cNvSpPr>
            <a:spLocks noGrp="1"/>
          </p:cNvSpPr>
          <p:nvPr>
            <p:ph type="sldNum" sz="quarter" idx="12"/>
          </p:nvPr>
        </p:nvSpPr>
        <p:spPr>
          <a:noFill/>
        </p:spPr>
        <p:txBody>
          <a:bodyPr/>
          <a:lstStyle>
            <a:lvl1pPr>
              <a:defRPr>
                <a:noFill/>
              </a:defRPr>
            </a:lvl1pPr>
          </a:lstStyle>
          <a:p>
            <a:fld id="{F90E5A77-D385-4CDE-8FE8-D3E3CBE93E71}" type="slidenum">
              <a:rPr lang="en-US" smtClean="0"/>
              <a:pPr/>
              <a:t>‹#›</a:t>
            </a:fld>
            <a:endParaRPr lang="en-US"/>
          </a:p>
        </p:txBody>
      </p:sp>
      <p:sp>
        <p:nvSpPr>
          <p:cNvPr id="12" name="Text Placeholder 11"/>
          <p:cNvSpPr>
            <a:spLocks noGrp="1"/>
          </p:cNvSpPr>
          <p:nvPr>
            <p:ph type="body" sz="quarter" idx="13" hasCustomPrompt="1"/>
          </p:nvPr>
        </p:nvSpPr>
        <p:spPr>
          <a:xfrm>
            <a:off x="550866" y="4653136"/>
            <a:ext cx="9217025" cy="720552"/>
          </a:xfrm>
        </p:spPr>
        <p:txBody>
          <a:bodyPr/>
          <a:lstStyle>
            <a:lvl1pPr marL="0" indent="0">
              <a:buFontTx/>
              <a:buNone/>
              <a:defRPr baseline="0"/>
            </a:lvl1pPr>
          </a:lstStyle>
          <a:p>
            <a:pPr lvl="0"/>
            <a:r>
              <a:rPr lang="en-US"/>
              <a:t>Name / Title / Date</a:t>
            </a:r>
          </a:p>
        </p:txBody>
      </p:sp>
      <p:sp>
        <p:nvSpPr>
          <p:cNvPr id="16" name="Text Placeholder 21"/>
          <p:cNvSpPr>
            <a:spLocks noGrp="1"/>
          </p:cNvSpPr>
          <p:nvPr>
            <p:ph type="body" sz="quarter" idx="15" hasCustomPrompt="1"/>
          </p:nvPr>
        </p:nvSpPr>
        <p:spPr>
          <a:xfrm>
            <a:off x="0" y="-2098"/>
            <a:ext cx="1299600" cy="943200"/>
          </a:xfrm>
          <a:blipFill>
            <a:blip r:embed="rId2"/>
            <a:stretch>
              <a:fillRect/>
            </a:stretch>
          </a:blipFill>
        </p:spPr>
        <p:txBody>
          <a:bodyPr>
            <a:normAutofit/>
          </a:bodyPr>
          <a:lstStyle>
            <a:lvl1pPr marL="0" indent="0">
              <a:buFontTx/>
              <a:buNone/>
              <a:defRPr sz="200">
                <a:noFill/>
              </a:defRPr>
            </a:lvl1pPr>
          </a:lstStyle>
          <a:p>
            <a:pPr lvl="0"/>
            <a:r>
              <a:rPr lang="fi-FI"/>
              <a:t> </a:t>
            </a:r>
          </a:p>
        </p:txBody>
      </p:sp>
    </p:spTree>
    <p:extLst>
      <p:ext uri="{BB962C8B-B14F-4D97-AF65-F5344CB8AC3E}">
        <p14:creationId xmlns:p14="http://schemas.microsoft.com/office/powerpoint/2010/main" val="798071219"/>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 Slide Nega Picture" preserve="1" userDrawn="1">
  <p:cSld name="Title Slide Nega Picture">
    <p:spTree>
      <p:nvGrpSpPr>
        <p:cNvPr id="1" name=""/>
        <p:cNvGrpSpPr/>
        <p:nvPr/>
      </p:nvGrpSpPr>
      <p:grpSpPr>
        <a:xfrm>
          <a:off x="0" y="0"/>
          <a:ext cx="0" cy="0"/>
          <a:chOff x="0" y="0"/>
          <a:chExt cx="0" cy="0"/>
        </a:xfrm>
      </p:grpSpPr>
      <p:grpSp>
        <p:nvGrpSpPr>
          <p:cNvPr id="18" name="Group 17"/>
          <p:cNvGrpSpPr/>
          <p:nvPr userDrawn="1"/>
        </p:nvGrpSpPr>
        <p:grpSpPr>
          <a:xfrm>
            <a:off x="10200456" y="6170033"/>
            <a:ext cx="1657426" cy="571336"/>
            <a:chOff x="10200456" y="6170033"/>
            <a:chExt cx="1657426" cy="571336"/>
          </a:xfrm>
        </p:grpSpPr>
        <p:sp>
          <p:nvSpPr>
            <p:cNvPr id="23" name="Freeform 6"/>
            <p:cNvSpPr>
              <a:spLocks/>
            </p:cNvSpPr>
            <p:nvPr userDrawn="1"/>
          </p:nvSpPr>
          <p:spPr bwMode="auto">
            <a:xfrm>
              <a:off x="10200456" y="6170033"/>
              <a:ext cx="1657426" cy="571336"/>
            </a:xfrm>
            <a:custGeom>
              <a:avLst/>
              <a:gdLst>
                <a:gd name="T0" fmla="*/ 0 w 10464"/>
                <a:gd name="T1" fmla="*/ 3488 h 3488"/>
                <a:gd name="T2" fmla="*/ 653 w 10464"/>
                <a:gd name="T3" fmla="*/ 3488 h 3488"/>
                <a:gd name="T4" fmla="*/ 1307 w 10464"/>
                <a:gd name="T5" fmla="*/ 3488 h 3488"/>
                <a:gd name="T6" fmla="*/ 1962 w 10464"/>
                <a:gd name="T7" fmla="*/ 3488 h 3488"/>
                <a:gd name="T8" fmla="*/ 2616 w 10464"/>
                <a:gd name="T9" fmla="*/ 3488 h 3488"/>
                <a:gd name="T10" fmla="*/ 3269 w 10464"/>
                <a:gd name="T11" fmla="*/ 3488 h 3488"/>
                <a:gd name="T12" fmla="*/ 3923 w 10464"/>
                <a:gd name="T13" fmla="*/ 3488 h 3488"/>
                <a:gd name="T14" fmla="*/ 4578 w 10464"/>
                <a:gd name="T15" fmla="*/ 3488 h 3488"/>
                <a:gd name="T16" fmla="*/ 5232 w 10464"/>
                <a:gd name="T17" fmla="*/ 3488 h 3488"/>
                <a:gd name="T18" fmla="*/ 5885 w 10464"/>
                <a:gd name="T19" fmla="*/ 3488 h 3488"/>
                <a:gd name="T20" fmla="*/ 6539 w 10464"/>
                <a:gd name="T21" fmla="*/ 3488 h 3488"/>
                <a:gd name="T22" fmla="*/ 7193 w 10464"/>
                <a:gd name="T23" fmla="*/ 3488 h 3488"/>
                <a:gd name="T24" fmla="*/ 7848 w 10464"/>
                <a:gd name="T25" fmla="*/ 3488 h 3488"/>
                <a:gd name="T26" fmla="*/ 8501 w 10464"/>
                <a:gd name="T27" fmla="*/ 3488 h 3488"/>
                <a:gd name="T28" fmla="*/ 9155 w 10464"/>
                <a:gd name="T29" fmla="*/ 3488 h 3488"/>
                <a:gd name="T30" fmla="*/ 9809 w 10464"/>
                <a:gd name="T31" fmla="*/ 3488 h 3488"/>
                <a:gd name="T32" fmla="*/ 10464 w 10464"/>
                <a:gd name="T33" fmla="*/ 3488 h 3488"/>
                <a:gd name="T34" fmla="*/ 10464 w 10464"/>
                <a:gd name="T35" fmla="*/ 2616 h 3488"/>
                <a:gd name="T36" fmla="*/ 10464 w 10464"/>
                <a:gd name="T37" fmla="*/ 1744 h 3488"/>
                <a:gd name="T38" fmla="*/ 10464 w 10464"/>
                <a:gd name="T39" fmla="*/ 872 h 3488"/>
                <a:gd name="T40" fmla="*/ 10464 w 10464"/>
                <a:gd name="T41" fmla="*/ 0 h 3488"/>
                <a:gd name="T42" fmla="*/ 9809 w 10464"/>
                <a:gd name="T43" fmla="*/ 0 h 3488"/>
                <a:gd name="T44" fmla="*/ 9155 w 10464"/>
                <a:gd name="T45" fmla="*/ 0 h 3488"/>
                <a:gd name="T46" fmla="*/ 8501 w 10464"/>
                <a:gd name="T47" fmla="*/ 0 h 3488"/>
                <a:gd name="T48" fmla="*/ 7848 w 10464"/>
                <a:gd name="T49" fmla="*/ 0 h 3488"/>
                <a:gd name="T50" fmla="*/ 7193 w 10464"/>
                <a:gd name="T51" fmla="*/ 0 h 3488"/>
                <a:gd name="T52" fmla="*/ 6539 w 10464"/>
                <a:gd name="T53" fmla="*/ 0 h 3488"/>
                <a:gd name="T54" fmla="*/ 5885 w 10464"/>
                <a:gd name="T55" fmla="*/ 0 h 3488"/>
                <a:gd name="T56" fmla="*/ 5232 w 10464"/>
                <a:gd name="T57" fmla="*/ 0 h 3488"/>
                <a:gd name="T58" fmla="*/ 4578 w 10464"/>
                <a:gd name="T59" fmla="*/ 0 h 3488"/>
                <a:gd name="T60" fmla="*/ 3923 w 10464"/>
                <a:gd name="T61" fmla="*/ 0 h 3488"/>
                <a:gd name="T62" fmla="*/ 3269 w 10464"/>
                <a:gd name="T63" fmla="*/ 0 h 3488"/>
                <a:gd name="T64" fmla="*/ 2616 w 10464"/>
                <a:gd name="T65" fmla="*/ 0 h 3488"/>
                <a:gd name="T66" fmla="*/ 1962 w 10464"/>
                <a:gd name="T67" fmla="*/ 0 h 3488"/>
                <a:gd name="T68" fmla="*/ 1307 w 10464"/>
                <a:gd name="T69" fmla="*/ 0 h 3488"/>
                <a:gd name="T70" fmla="*/ 653 w 10464"/>
                <a:gd name="T71" fmla="*/ 0 h 3488"/>
                <a:gd name="T72" fmla="*/ 0 w 10464"/>
                <a:gd name="T73" fmla="*/ 0 h 3488"/>
                <a:gd name="T74" fmla="*/ 0 w 10464"/>
                <a:gd name="T75" fmla="*/ 872 h 3488"/>
                <a:gd name="T76" fmla="*/ 0 w 10464"/>
                <a:gd name="T77" fmla="*/ 1744 h 3488"/>
                <a:gd name="T78" fmla="*/ 0 w 10464"/>
                <a:gd name="T79" fmla="*/ 2616 h 3488"/>
                <a:gd name="T80" fmla="*/ 0 w 10464"/>
                <a:gd name="T81" fmla="*/ 3488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64" h="3488">
                  <a:moveTo>
                    <a:pt x="0" y="3488"/>
                  </a:moveTo>
                  <a:lnTo>
                    <a:pt x="653" y="3488"/>
                  </a:lnTo>
                  <a:lnTo>
                    <a:pt x="1307" y="3488"/>
                  </a:lnTo>
                  <a:lnTo>
                    <a:pt x="1962" y="3488"/>
                  </a:lnTo>
                  <a:lnTo>
                    <a:pt x="2616" y="3488"/>
                  </a:lnTo>
                  <a:lnTo>
                    <a:pt x="3269" y="3488"/>
                  </a:lnTo>
                  <a:lnTo>
                    <a:pt x="3923" y="3488"/>
                  </a:lnTo>
                  <a:lnTo>
                    <a:pt x="4578" y="3488"/>
                  </a:lnTo>
                  <a:lnTo>
                    <a:pt x="5232" y="3488"/>
                  </a:lnTo>
                  <a:lnTo>
                    <a:pt x="5885" y="3488"/>
                  </a:lnTo>
                  <a:lnTo>
                    <a:pt x="6539" y="3488"/>
                  </a:lnTo>
                  <a:lnTo>
                    <a:pt x="7193" y="3488"/>
                  </a:lnTo>
                  <a:lnTo>
                    <a:pt x="7848" y="3488"/>
                  </a:lnTo>
                  <a:lnTo>
                    <a:pt x="8501" y="3488"/>
                  </a:lnTo>
                  <a:lnTo>
                    <a:pt x="9155" y="3488"/>
                  </a:lnTo>
                  <a:lnTo>
                    <a:pt x="9809" y="3488"/>
                  </a:lnTo>
                  <a:lnTo>
                    <a:pt x="10464" y="3488"/>
                  </a:lnTo>
                  <a:lnTo>
                    <a:pt x="10464" y="2616"/>
                  </a:lnTo>
                  <a:lnTo>
                    <a:pt x="10464" y="1744"/>
                  </a:lnTo>
                  <a:lnTo>
                    <a:pt x="10464" y="872"/>
                  </a:lnTo>
                  <a:lnTo>
                    <a:pt x="10464" y="0"/>
                  </a:lnTo>
                  <a:lnTo>
                    <a:pt x="9809" y="0"/>
                  </a:lnTo>
                  <a:lnTo>
                    <a:pt x="9155" y="0"/>
                  </a:lnTo>
                  <a:lnTo>
                    <a:pt x="8501" y="0"/>
                  </a:lnTo>
                  <a:lnTo>
                    <a:pt x="7848" y="0"/>
                  </a:lnTo>
                  <a:lnTo>
                    <a:pt x="7193" y="0"/>
                  </a:lnTo>
                  <a:lnTo>
                    <a:pt x="6539" y="0"/>
                  </a:lnTo>
                  <a:lnTo>
                    <a:pt x="5885" y="0"/>
                  </a:lnTo>
                  <a:lnTo>
                    <a:pt x="5232" y="0"/>
                  </a:lnTo>
                  <a:lnTo>
                    <a:pt x="4578" y="0"/>
                  </a:lnTo>
                  <a:lnTo>
                    <a:pt x="3923" y="0"/>
                  </a:lnTo>
                  <a:lnTo>
                    <a:pt x="3269" y="0"/>
                  </a:lnTo>
                  <a:lnTo>
                    <a:pt x="2616" y="0"/>
                  </a:lnTo>
                  <a:lnTo>
                    <a:pt x="1962" y="0"/>
                  </a:lnTo>
                  <a:lnTo>
                    <a:pt x="1307" y="0"/>
                  </a:lnTo>
                  <a:lnTo>
                    <a:pt x="653" y="0"/>
                  </a:lnTo>
                  <a:lnTo>
                    <a:pt x="0" y="0"/>
                  </a:lnTo>
                  <a:lnTo>
                    <a:pt x="0" y="872"/>
                  </a:lnTo>
                  <a:lnTo>
                    <a:pt x="0" y="1744"/>
                  </a:lnTo>
                  <a:lnTo>
                    <a:pt x="0" y="2616"/>
                  </a:lnTo>
                  <a:lnTo>
                    <a:pt x="0" y="3488"/>
                  </a:lnTo>
                  <a:close/>
                </a:path>
              </a:pathLst>
            </a:custGeom>
            <a:solidFill>
              <a:srgbClr val="5AC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8" name="Freeform 7"/>
            <p:cNvSpPr>
              <a:spLocks noEditPoints="1"/>
            </p:cNvSpPr>
            <p:nvPr userDrawn="1"/>
          </p:nvSpPr>
          <p:spPr bwMode="auto">
            <a:xfrm>
              <a:off x="10419386" y="6306922"/>
              <a:ext cx="1218166" cy="286381"/>
            </a:xfrm>
            <a:custGeom>
              <a:avLst/>
              <a:gdLst>
                <a:gd name="T0" fmla="*/ 3454 w 8720"/>
                <a:gd name="T1" fmla="*/ 1049 h 2050"/>
                <a:gd name="T2" fmla="*/ 3166 w 8720"/>
                <a:gd name="T3" fmla="*/ 1051 h 2050"/>
                <a:gd name="T4" fmla="*/ 3068 w 8720"/>
                <a:gd name="T5" fmla="*/ 1409 h 2050"/>
                <a:gd name="T6" fmla="*/ 3261 w 8720"/>
                <a:gd name="T7" fmla="*/ 1675 h 2050"/>
                <a:gd name="T8" fmla="*/ 3519 w 8720"/>
                <a:gd name="T9" fmla="*/ 1539 h 2050"/>
                <a:gd name="T10" fmla="*/ 3863 w 8720"/>
                <a:gd name="T11" fmla="*/ 1565 h 2050"/>
                <a:gd name="T12" fmla="*/ 3603 w 8720"/>
                <a:gd name="T13" fmla="*/ 1898 h 2050"/>
                <a:gd name="T14" fmla="*/ 3188 w 8720"/>
                <a:gd name="T15" fmla="*/ 1959 h 2050"/>
                <a:gd name="T16" fmla="*/ 2786 w 8720"/>
                <a:gd name="T17" fmla="*/ 1655 h 2050"/>
                <a:gd name="T18" fmla="*/ 2732 w 8720"/>
                <a:gd name="T19" fmla="*/ 1207 h 2050"/>
                <a:gd name="T20" fmla="*/ 3018 w 8720"/>
                <a:gd name="T21" fmla="*/ 786 h 2050"/>
                <a:gd name="T22" fmla="*/ 3503 w 8720"/>
                <a:gd name="T23" fmla="*/ 740 h 2050"/>
                <a:gd name="T24" fmla="*/ 3857 w 8720"/>
                <a:gd name="T25" fmla="*/ 1088 h 2050"/>
                <a:gd name="T26" fmla="*/ 4586 w 8720"/>
                <a:gd name="T27" fmla="*/ 1045 h 2050"/>
                <a:gd name="T28" fmla="*/ 4361 w 8720"/>
                <a:gd name="T29" fmla="*/ 1327 h 2050"/>
                <a:gd name="T30" fmla="*/ 4391 w 8720"/>
                <a:gd name="T31" fmla="*/ 895 h 2050"/>
                <a:gd name="T32" fmla="*/ 4703 w 8720"/>
                <a:gd name="T33" fmla="*/ 728 h 2050"/>
                <a:gd name="T34" fmla="*/ 5384 w 8720"/>
                <a:gd name="T35" fmla="*/ 1679 h 2050"/>
                <a:gd name="T36" fmla="*/ 5258 w 8720"/>
                <a:gd name="T37" fmla="*/ 1026 h 2050"/>
                <a:gd name="T38" fmla="*/ 4962 w 8720"/>
                <a:gd name="T39" fmla="*/ 1758 h 2050"/>
                <a:gd name="T40" fmla="*/ 5374 w 8720"/>
                <a:gd name="T41" fmla="*/ 1960 h 2050"/>
                <a:gd name="T42" fmla="*/ 6441 w 8720"/>
                <a:gd name="T43" fmla="*/ 1538 h 2050"/>
                <a:gd name="T44" fmla="*/ 6231 w 8720"/>
                <a:gd name="T45" fmla="*/ 1676 h 2050"/>
                <a:gd name="T46" fmla="*/ 6056 w 8720"/>
                <a:gd name="T47" fmla="*/ 1487 h 2050"/>
                <a:gd name="T48" fmla="*/ 5746 w 8720"/>
                <a:gd name="T49" fmla="*/ 1671 h 2050"/>
                <a:gd name="T50" fmla="*/ 5949 w 8720"/>
                <a:gd name="T51" fmla="*/ 1899 h 2050"/>
                <a:gd name="T52" fmla="*/ 6505 w 8720"/>
                <a:gd name="T53" fmla="*/ 1921 h 2050"/>
                <a:gd name="T54" fmla="*/ 6769 w 8720"/>
                <a:gd name="T55" fmla="*/ 1628 h 2050"/>
                <a:gd name="T56" fmla="*/ 8698 w 8720"/>
                <a:gd name="T57" fmla="*/ 985 h 2050"/>
                <a:gd name="T58" fmla="*/ 8484 w 8720"/>
                <a:gd name="T59" fmla="*/ 747 h 2050"/>
                <a:gd name="T60" fmla="*/ 8083 w 8720"/>
                <a:gd name="T61" fmla="*/ 806 h 2050"/>
                <a:gd name="T62" fmla="*/ 7885 w 8720"/>
                <a:gd name="T63" fmla="*/ 840 h 2050"/>
                <a:gd name="T64" fmla="*/ 7630 w 8720"/>
                <a:gd name="T65" fmla="*/ 721 h 2050"/>
                <a:gd name="T66" fmla="*/ 7324 w 8720"/>
                <a:gd name="T67" fmla="*/ 871 h 2050"/>
                <a:gd name="T68" fmla="*/ 7270 w 8720"/>
                <a:gd name="T69" fmla="*/ 1283 h 2050"/>
                <a:gd name="T70" fmla="*/ 7447 w 8720"/>
                <a:gd name="T71" fmla="*/ 1034 h 2050"/>
                <a:gd name="T72" fmla="*/ 7645 w 8720"/>
                <a:gd name="T73" fmla="*/ 1211 h 2050"/>
                <a:gd name="T74" fmla="*/ 8034 w 8720"/>
                <a:gd name="T75" fmla="*/ 1138 h 2050"/>
                <a:gd name="T76" fmla="*/ 8289 w 8720"/>
                <a:gd name="T77" fmla="*/ 1046 h 2050"/>
                <a:gd name="T78" fmla="*/ 8377 w 8720"/>
                <a:gd name="T79" fmla="*/ 1938 h 2050"/>
                <a:gd name="T80" fmla="*/ 2458 w 8720"/>
                <a:gd name="T81" fmla="*/ 483 h 2050"/>
                <a:gd name="T82" fmla="*/ 2107 w 8720"/>
                <a:gd name="T83" fmla="*/ 1483 h 2050"/>
                <a:gd name="T84" fmla="*/ 2152 w 8720"/>
                <a:gd name="T85" fmla="*/ 299 h 2050"/>
                <a:gd name="T86" fmla="*/ 2419 w 8720"/>
                <a:gd name="T87" fmla="*/ 83 h 2050"/>
                <a:gd name="T88" fmla="*/ 2622 w 8720"/>
                <a:gd name="T89" fmla="*/ 369 h 2050"/>
                <a:gd name="T90" fmla="*/ 1130 w 8720"/>
                <a:gd name="T91" fmla="*/ 2050 h 2050"/>
                <a:gd name="T92" fmla="*/ 570 w 8720"/>
                <a:gd name="T93" fmla="*/ 1915 h 2050"/>
                <a:gd name="T94" fmla="*/ 120 w 8720"/>
                <a:gd name="T95" fmla="*/ 1452 h 2050"/>
                <a:gd name="T96" fmla="*/ 8 w 8720"/>
                <a:gd name="T97" fmla="*/ 822 h 2050"/>
                <a:gd name="T98" fmla="*/ 222 w 8720"/>
                <a:gd name="T99" fmla="*/ 289 h 2050"/>
                <a:gd name="T100" fmla="*/ 690 w 8720"/>
                <a:gd name="T101" fmla="*/ 389 h 2050"/>
                <a:gd name="T102" fmla="*/ 424 w 8720"/>
                <a:gd name="T103" fmla="*/ 782 h 2050"/>
                <a:gd name="T104" fmla="*/ 460 w 8720"/>
                <a:gd name="T105" fmla="*/ 1242 h 2050"/>
                <a:gd name="T106" fmla="*/ 783 w 8720"/>
                <a:gd name="T107" fmla="*/ 1573 h 2050"/>
                <a:gd name="T108" fmla="*/ 1246 w 8720"/>
                <a:gd name="T109" fmla="*/ 1632 h 2050"/>
                <a:gd name="T110" fmla="*/ 745 w 8720"/>
                <a:gd name="T111" fmla="*/ 1453 h 2050"/>
                <a:gd name="T112" fmla="*/ 1347 w 8720"/>
                <a:gd name="T113" fmla="*/ 1509 h 2050"/>
                <a:gd name="T114" fmla="*/ 1693 w 8720"/>
                <a:gd name="T115" fmla="*/ 1099 h 2050"/>
                <a:gd name="T116" fmla="*/ 1523 w 8720"/>
                <a:gd name="T117" fmla="*/ 505 h 2050"/>
                <a:gd name="T118" fmla="*/ 1152 w 8720"/>
                <a:gd name="T119" fmla="*/ 342 h 2050"/>
                <a:gd name="T120" fmla="*/ 691 w 8720"/>
                <a:gd name="T121" fmla="*/ 497 h 2050"/>
                <a:gd name="T122" fmla="*/ 491 w 8720"/>
                <a:gd name="T123" fmla="*/ 1037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20" h="2050">
                  <a:moveTo>
                    <a:pt x="3554" y="1338"/>
                  </a:moveTo>
                  <a:lnTo>
                    <a:pt x="3553" y="1299"/>
                  </a:lnTo>
                  <a:lnTo>
                    <a:pt x="3550" y="1263"/>
                  </a:lnTo>
                  <a:lnTo>
                    <a:pt x="3546" y="1228"/>
                  </a:lnTo>
                  <a:lnTo>
                    <a:pt x="3538" y="1196"/>
                  </a:lnTo>
                  <a:lnTo>
                    <a:pt x="3529" y="1165"/>
                  </a:lnTo>
                  <a:lnTo>
                    <a:pt x="3518" y="1137"/>
                  </a:lnTo>
                  <a:lnTo>
                    <a:pt x="3511" y="1124"/>
                  </a:lnTo>
                  <a:lnTo>
                    <a:pt x="3504" y="1112"/>
                  </a:lnTo>
                  <a:lnTo>
                    <a:pt x="3490" y="1088"/>
                  </a:lnTo>
                  <a:lnTo>
                    <a:pt x="3473" y="1068"/>
                  </a:lnTo>
                  <a:lnTo>
                    <a:pt x="3454" y="1049"/>
                  </a:lnTo>
                  <a:lnTo>
                    <a:pt x="3436" y="1034"/>
                  </a:lnTo>
                  <a:lnTo>
                    <a:pt x="3413" y="1022"/>
                  </a:lnTo>
                  <a:lnTo>
                    <a:pt x="3390" y="1012"/>
                  </a:lnTo>
                  <a:lnTo>
                    <a:pt x="3366" y="1004"/>
                  </a:lnTo>
                  <a:lnTo>
                    <a:pt x="3339" y="1000"/>
                  </a:lnTo>
                  <a:lnTo>
                    <a:pt x="3311" y="998"/>
                  </a:lnTo>
                  <a:lnTo>
                    <a:pt x="3283" y="1000"/>
                  </a:lnTo>
                  <a:lnTo>
                    <a:pt x="3257" y="1004"/>
                  </a:lnTo>
                  <a:lnTo>
                    <a:pt x="3232" y="1012"/>
                  </a:lnTo>
                  <a:lnTo>
                    <a:pt x="3209" y="1022"/>
                  </a:lnTo>
                  <a:lnTo>
                    <a:pt x="3187" y="1035"/>
                  </a:lnTo>
                  <a:lnTo>
                    <a:pt x="3166" y="1051"/>
                  </a:lnTo>
                  <a:lnTo>
                    <a:pt x="3148" y="1069"/>
                  </a:lnTo>
                  <a:lnTo>
                    <a:pt x="3130" y="1091"/>
                  </a:lnTo>
                  <a:lnTo>
                    <a:pt x="3116" y="1114"/>
                  </a:lnTo>
                  <a:lnTo>
                    <a:pt x="3102" y="1139"/>
                  </a:lnTo>
                  <a:lnTo>
                    <a:pt x="3090" y="1167"/>
                  </a:lnTo>
                  <a:lnTo>
                    <a:pt x="3081" y="1197"/>
                  </a:lnTo>
                  <a:lnTo>
                    <a:pt x="3073" y="1228"/>
                  </a:lnTo>
                  <a:lnTo>
                    <a:pt x="3068" y="1263"/>
                  </a:lnTo>
                  <a:lnTo>
                    <a:pt x="3065" y="1298"/>
                  </a:lnTo>
                  <a:lnTo>
                    <a:pt x="3063" y="1336"/>
                  </a:lnTo>
                  <a:lnTo>
                    <a:pt x="3065" y="1374"/>
                  </a:lnTo>
                  <a:lnTo>
                    <a:pt x="3068" y="1409"/>
                  </a:lnTo>
                  <a:lnTo>
                    <a:pt x="3073" y="1444"/>
                  </a:lnTo>
                  <a:lnTo>
                    <a:pt x="3081" y="1477"/>
                  </a:lnTo>
                  <a:lnTo>
                    <a:pt x="3091" y="1507"/>
                  </a:lnTo>
                  <a:lnTo>
                    <a:pt x="3102" y="1536"/>
                  </a:lnTo>
                  <a:lnTo>
                    <a:pt x="3117" y="1562"/>
                  </a:lnTo>
                  <a:lnTo>
                    <a:pt x="3132" y="1586"/>
                  </a:lnTo>
                  <a:lnTo>
                    <a:pt x="3149" y="1607"/>
                  </a:lnTo>
                  <a:lnTo>
                    <a:pt x="3169" y="1626"/>
                  </a:lnTo>
                  <a:lnTo>
                    <a:pt x="3189" y="1643"/>
                  </a:lnTo>
                  <a:lnTo>
                    <a:pt x="3211" y="1656"/>
                  </a:lnTo>
                  <a:lnTo>
                    <a:pt x="3236" y="1667"/>
                  </a:lnTo>
                  <a:lnTo>
                    <a:pt x="3261" y="1675"/>
                  </a:lnTo>
                  <a:lnTo>
                    <a:pt x="3288" y="1679"/>
                  </a:lnTo>
                  <a:lnTo>
                    <a:pt x="3317" y="1680"/>
                  </a:lnTo>
                  <a:lnTo>
                    <a:pt x="3343" y="1679"/>
                  </a:lnTo>
                  <a:lnTo>
                    <a:pt x="3369" y="1675"/>
                  </a:lnTo>
                  <a:lnTo>
                    <a:pt x="3393" y="1667"/>
                  </a:lnTo>
                  <a:lnTo>
                    <a:pt x="3417" y="1657"/>
                  </a:lnTo>
                  <a:lnTo>
                    <a:pt x="3438" y="1644"/>
                  </a:lnTo>
                  <a:lnTo>
                    <a:pt x="3458" y="1628"/>
                  </a:lnTo>
                  <a:lnTo>
                    <a:pt x="3476" y="1609"/>
                  </a:lnTo>
                  <a:lnTo>
                    <a:pt x="3491" y="1588"/>
                  </a:lnTo>
                  <a:lnTo>
                    <a:pt x="3506" y="1565"/>
                  </a:lnTo>
                  <a:lnTo>
                    <a:pt x="3519" y="1539"/>
                  </a:lnTo>
                  <a:lnTo>
                    <a:pt x="3529" y="1512"/>
                  </a:lnTo>
                  <a:lnTo>
                    <a:pt x="3538" y="1480"/>
                  </a:lnTo>
                  <a:lnTo>
                    <a:pt x="3546" y="1448"/>
                  </a:lnTo>
                  <a:lnTo>
                    <a:pt x="3550" y="1414"/>
                  </a:lnTo>
                  <a:lnTo>
                    <a:pt x="3553" y="1377"/>
                  </a:lnTo>
                  <a:lnTo>
                    <a:pt x="3554" y="1338"/>
                  </a:lnTo>
                  <a:close/>
                  <a:moveTo>
                    <a:pt x="3897" y="1340"/>
                  </a:moveTo>
                  <a:lnTo>
                    <a:pt x="3893" y="1408"/>
                  </a:lnTo>
                  <a:lnTo>
                    <a:pt x="3885" y="1474"/>
                  </a:lnTo>
                  <a:lnTo>
                    <a:pt x="3880" y="1505"/>
                  </a:lnTo>
                  <a:lnTo>
                    <a:pt x="3872" y="1536"/>
                  </a:lnTo>
                  <a:lnTo>
                    <a:pt x="3863" y="1565"/>
                  </a:lnTo>
                  <a:lnTo>
                    <a:pt x="3853" y="1595"/>
                  </a:lnTo>
                  <a:lnTo>
                    <a:pt x="3843" y="1623"/>
                  </a:lnTo>
                  <a:lnTo>
                    <a:pt x="3831" y="1649"/>
                  </a:lnTo>
                  <a:lnTo>
                    <a:pt x="3803" y="1701"/>
                  </a:lnTo>
                  <a:lnTo>
                    <a:pt x="3771" y="1749"/>
                  </a:lnTo>
                  <a:lnTo>
                    <a:pt x="3753" y="1773"/>
                  </a:lnTo>
                  <a:lnTo>
                    <a:pt x="3734" y="1794"/>
                  </a:lnTo>
                  <a:lnTo>
                    <a:pt x="3716" y="1814"/>
                  </a:lnTo>
                  <a:lnTo>
                    <a:pt x="3694" y="1834"/>
                  </a:lnTo>
                  <a:lnTo>
                    <a:pt x="3650" y="1868"/>
                  </a:lnTo>
                  <a:lnTo>
                    <a:pt x="3627" y="1884"/>
                  </a:lnTo>
                  <a:lnTo>
                    <a:pt x="3603" y="1898"/>
                  </a:lnTo>
                  <a:lnTo>
                    <a:pt x="3552" y="1924"/>
                  </a:lnTo>
                  <a:lnTo>
                    <a:pt x="3526" y="1935"/>
                  </a:lnTo>
                  <a:lnTo>
                    <a:pt x="3498" y="1944"/>
                  </a:lnTo>
                  <a:lnTo>
                    <a:pt x="3470" y="1951"/>
                  </a:lnTo>
                  <a:lnTo>
                    <a:pt x="3441" y="1958"/>
                  </a:lnTo>
                  <a:lnTo>
                    <a:pt x="3411" y="1964"/>
                  </a:lnTo>
                  <a:lnTo>
                    <a:pt x="3381" y="1967"/>
                  </a:lnTo>
                  <a:lnTo>
                    <a:pt x="3319" y="1970"/>
                  </a:lnTo>
                  <a:lnTo>
                    <a:pt x="3285" y="1969"/>
                  </a:lnTo>
                  <a:lnTo>
                    <a:pt x="3252" y="1967"/>
                  </a:lnTo>
                  <a:lnTo>
                    <a:pt x="3220" y="1964"/>
                  </a:lnTo>
                  <a:lnTo>
                    <a:pt x="3188" y="1959"/>
                  </a:lnTo>
                  <a:lnTo>
                    <a:pt x="3158" y="1953"/>
                  </a:lnTo>
                  <a:lnTo>
                    <a:pt x="3128" y="1945"/>
                  </a:lnTo>
                  <a:lnTo>
                    <a:pt x="3071" y="1926"/>
                  </a:lnTo>
                  <a:lnTo>
                    <a:pt x="3018" y="1901"/>
                  </a:lnTo>
                  <a:lnTo>
                    <a:pt x="2993" y="1887"/>
                  </a:lnTo>
                  <a:lnTo>
                    <a:pt x="2969" y="1871"/>
                  </a:lnTo>
                  <a:lnTo>
                    <a:pt x="2924" y="1837"/>
                  </a:lnTo>
                  <a:lnTo>
                    <a:pt x="2882" y="1798"/>
                  </a:lnTo>
                  <a:lnTo>
                    <a:pt x="2864" y="1777"/>
                  </a:lnTo>
                  <a:lnTo>
                    <a:pt x="2846" y="1755"/>
                  </a:lnTo>
                  <a:lnTo>
                    <a:pt x="2814" y="1707"/>
                  </a:lnTo>
                  <a:lnTo>
                    <a:pt x="2786" y="1655"/>
                  </a:lnTo>
                  <a:lnTo>
                    <a:pt x="2775" y="1627"/>
                  </a:lnTo>
                  <a:lnTo>
                    <a:pt x="2764" y="1598"/>
                  </a:lnTo>
                  <a:lnTo>
                    <a:pt x="2754" y="1569"/>
                  </a:lnTo>
                  <a:lnTo>
                    <a:pt x="2746" y="1538"/>
                  </a:lnTo>
                  <a:lnTo>
                    <a:pt x="2738" y="1507"/>
                  </a:lnTo>
                  <a:lnTo>
                    <a:pt x="2732" y="1474"/>
                  </a:lnTo>
                  <a:lnTo>
                    <a:pt x="2728" y="1440"/>
                  </a:lnTo>
                  <a:lnTo>
                    <a:pt x="2725" y="1407"/>
                  </a:lnTo>
                  <a:lnTo>
                    <a:pt x="2722" y="1372"/>
                  </a:lnTo>
                  <a:lnTo>
                    <a:pt x="2721" y="1336"/>
                  </a:lnTo>
                  <a:lnTo>
                    <a:pt x="2725" y="1271"/>
                  </a:lnTo>
                  <a:lnTo>
                    <a:pt x="2732" y="1207"/>
                  </a:lnTo>
                  <a:lnTo>
                    <a:pt x="2738" y="1177"/>
                  </a:lnTo>
                  <a:lnTo>
                    <a:pt x="2746" y="1147"/>
                  </a:lnTo>
                  <a:lnTo>
                    <a:pt x="2764" y="1089"/>
                  </a:lnTo>
                  <a:lnTo>
                    <a:pt x="2775" y="1062"/>
                  </a:lnTo>
                  <a:lnTo>
                    <a:pt x="2787" y="1035"/>
                  </a:lnTo>
                  <a:lnTo>
                    <a:pt x="2815" y="983"/>
                  </a:lnTo>
                  <a:lnTo>
                    <a:pt x="2847" y="936"/>
                  </a:lnTo>
                  <a:lnTo>
                    <a:pt x="2865" y="913"/>
                  </a:lnTo>
                  <a:lnTo>
                    <a:pt x="2884" y="892"/>
                  </a:lnTo>
                  <a:lnTo>
                    <a:pt x="2925" y="852"/>
                  </a:lnTo>
                  <a:lnTo>
                    <a:pt x="2969" y="817"/>
                  </a:lnTo>
                  <a:lnTo>
                    <a:pt x="3018" y="786"/>
                  </a:lnTo>
                  <a:lnTo>
                    <a:pt x="3070" y="761"/>
                  </a:lnTo>
                  <a:lnTo>
                    <a:pt x="3098" y="750"/>
                  </a:lnTo>
                  <a:lnTo>
                    <a:pt x="3126" y="741"/>
                  </a:lnTo>
                  <a:lnTo>
                    <a:pt x="3155" y="732"/>
                  </a:lnTo>
                  <a:lnTo>
                    <a:pt x="3185" y="725"/>
                  </a:lnTo>
                  <a:lnTo>
                    <a:pt x="3216" y="721"/>
                  </a:lnTo>
                  <a:lnTo>
                    <a:pt x="3247" y="716"/>
                  </a:lnTo>
                  <a:lnTo>
                    <a:pt x="3311" y="713"/>
                  </a:lnTo>
                  <a:lnTo>
                    <a:pt x="3379" y="716"/>
                  </a:lnTo>
                  <a:lnTo>
                    <a:pt x="3411" y="720"/>
                  </a:lnTo>
                  <a:lnTo>
                    <a:pt x="3443" y="725"/>
                  </a:lnTo>
                  <a:lnTo>
                    <a:pt x="3503" y="740"/>
                  </a:lnTo>
                  <a:lnTo>
                    <a:pt x="3559" y="760"/>
                  </a:lnTo>
                  <a:lnTo>
                    <a:pt x="3586" y="772"/>
                  </a:lnTo>
                  <a:lnTo>
                    <a:pt x="3611" y="785"/>
                  </a:lnTo>
                  <a:lnTo>
                    <a:pt x="3636" y="800"/>
                  </a:lnTo>
                  <a:lnTo>
                    <a:pt x="3660" y="815"/>
                  </a:lnTo>
                  <a:lnTo>
                    <a:pt x="3703" y="851"/>
                  </a:lnTo>
                  <a:lnTo>
                    <a:pt x="3723" y="870"/>
                  </a:lnTo>
                  <a:lnTo>
                    <a:pt x="3743" y="890"/>
                  </a:lnTo>
                  <a:lnTo>
                    <a:pt x="3778" y="934"/>
                  </a:lnTo>
                  <a:lnTo>
                    <a:pt x="3809" y="982"/>
                  </a:lnTo>
                  <a:lnTo>
                    <a:pt x="3835" y="1033"/>
                  </a:lnTo>
                  <a:lnTo>
                    <a:pt x="3857" y="1088"/>
                  </a:lnTo>
                  <a:lnTo>
                    <a:pt x="3867" y="1117"/>
                  </a:lnTo>
                  <a:lnTo>
                    <a:pt x="3874" y="1147"/>
                  </a:lnTo>
                  <a:lnTo>
                    <a:pt x="3887" y="1208"/>
                  </a:lnTo>
                  <a:lnTo>
                    <a:pt x="3894" y="1273"/>
                  </a:lnTo>
                  <a:lnTo>
                    <a:pt x="3897" y="1340"/>
                  </a:lnTo>
                  <a:close/>
                  <a:moveTo>
                    <a:pt x="4810" y="1073"/>
                  </a:moveTo>
                  <a:lnTo>
                    <a:pt x="4769" y="1056"/>
                  </a:lnTo>
                  <a:lnTo>
                    <a:pt x="4732" y="1045"/>
                  </a:lnTo>
                  <a:lnTo>
                    <a:pt x="4694" y="1039"/>
                  </a:lnTo>
                  <a:lnTo>
                    <a:pt x="4653" y="1038"/>
                  </a:lnTo>
                  <a:lnTo>
                    <a:pt x="4619" y="1039"/>
                  </a:lnTo>
                  <a:lnTo>
                    <a:pt x="4586" y="1045"/>
                  </a:lnTo>
                  <a:lnTo>
                    <a:pt x="4555" y="1053"/>
                  </a:lnTo>
                  <a:lnTo>
                    <a:pt x="4526" y="1064"/>
                  </a:lnTo>
                  <a:lnTo>
                    <a:pt x="4501" y="1078"/>
                  </a:lnTo>
                  <a:lnTo>
                    <a:pt x="4476" y="1095"/>
                  </a:lnTo>
                  <a:lnTo>
                    <a:pt x="4453" y="1115"/>
                  </a:lnTo>
                  <a:lnTo>
                    <a:pt x="4433" y="1137"/>
                  </a:lnTo>
                  <a:lnTo>
                    <a:pt x="4415" y="1163"/>
                  </a:lnTo>
                  <a:lnTo>
                    <a:pt x="4400" y="1191"/>
                  </a:lnTo>
                  <a:lnTo>
                    <a:pt x="4386" y="1222"/>
                  </a:lnTo>
                  <a:lnTo>
                    <a:pt x="4375" y="1254"/>
                  </a:lnTo>
                  <a:lnTo>
                    <a:pt x="4366" y="1289"/>
                  </a:lnTo>
                  <a:lnTo>
                    <a:pt x="4361" y="1327"/>
                  </a:lnTo>
                  <a:lnTo>
                    <a:pt x="4356" y="1367"/>
                  </a:lnTo>
                  <a:lnTo>
                    <a:pt x="4355" y="1408"/>
                  </a:lnTo>
                  <a:lnTo>
                    <a:pt x="4355" y="1938"/>
                  </a:lnTo>
                  <a:lnTo>
                    <a:pt x="4017" y="1938"/>
                  </a:lnTo>
                  <a:lnTo>
                    <a:pt x="4017" y="1342"/>
                  </a:lnTo>
                  <a:lnTo>
                    <a:pt x="4017" y="746"/>
                  </a:lnTo>
                  <a:lnTo>
                    <a:pt x="4343" y="746"/>
                  </a:lnTo>
                  <a:lnTo>
                    <a:pt x="4343" y="1017"/>
                  </a:lnTo>
                  <a:lnTo>
                    <a:pt x="4352" y="984"/>
                  </a:lnTo>
                  <a:lnTo>
                    <a:pt x="4363" y="953"/>
                  </a:lnTo>
                  <a:lnTo>
                    <a:pt x="4375" y="923"/>
                  </a:lnTo>
                  <a:lnTo>
                    <a:pt x="4391" y="895"/>
                  </a:lnTo>
                  <a:lnTo>
                    <a:pt x="4408" y="870"/>
                  </a:lnTo>
                  <a:lnTo>
                    <a:pt x="4425" y="846"/>
                  </a:lnTo>
                  <a:lnTo>
                    <a:pt x="4446" y="824"/>
                  </a:lnTo>
                  <a:lnTo>
                    <a:pt x="4468" y="805"/>
                  </a:lnTo>
                  <a:lnTo>
                    <a:pt x="4492" y="787"/>
                  </a:lnTo>
                  <a:lnTo>
                    <a:pt x="4517" y="772"/>
                  </a:lnTo>
                  <a:lnTo>
                    <a:pt x="4544" y="758"/>
                  </a:lnTo>
                  <a:lnTo>
                    <a:pt x="4573" y="748"/>
                  </a:lnTo>
                  <a:lnTo>
                    <a:pt x="4603" y="740"/>
                  </a:lnTo>
                  <a:lnTo>
                    <a:pt x="4635" y="734"/>
                  </a:lnTo>
                  <a:lnTo>
                    <a:pt x="4669" y="730"/>
                  </a:lnTo>
                  <a:lnTo>
                    <a:pt x="4703" y="728"/>
                  </a:lnTo>
                  <a:lnTo>
                    <a:pt x="4753" y="732"/>
                  </a:lnTo>
                  <a:lnTo>
                    <a:pt x="4810" y="741"/>
                  </a:lnTo>
                  <a:lnTo>
                    <a:pt x="4810" y="1073"/>
                  </a:lnTo>
                  <a:close/>
                  <a:moveTo>
                    <a:pt x="5598" y="1938"/>
                  </a:moveTo>
                  <a:lnTo>
                    <a:pt x="5598" y="1670"/>
                  </a:lnTo>
                  <a:lnTo>
                    <a:pt x="5561" y="1678"/>
                  </a:lnTo>
                  <a:lnTo>
                    <a:pt x="5526" y="1683"/>
                  </a:lnTo>
                  <a:lnTo>
                    <a:pt x="5494" y="1685"/>
                  </a:lnTo>
                  <a:lnTo>
                    <a:pt x="5458" y="1686"/>
                  </a:lnTo>
                  <a:lnTo>
                    <a:pt x="5432" y="1685"/>
                  </a:lnTo>
                  <a:lnTo>
                    <a:pt x="5406" y="1683"/>
                  </a:lnTo>
                  <a:lnTo>
                    <a:pt x="5384" y="1679"/>
                  </a:lnTo>
                  <a:lnTo>
                    <a:pt x="5364" y="1674"/>
                  </a:lnTo>
                  <a:lnTo>
                    <a:pt x="5345" y="1667"/>
                  </a:lnTo>
                  <a:lnTo>
                    <a:pt x="5328" y="1658"/>
                  </a:lnTo>
                  <a:lnTo>
                    <a:pt x="5314" y="1648"/>
                  </a:lnTo>
                  <a:lnTo>
                    <a:pt x="5302" y="1636"/>
                  </a:lnTo>
                  <a:lnTo>
                    <a:pt x="5292" y="1622"/>
                  </a:lnTo>
                  <a:lnTo>
                    <a:pt x="5282" y="1605"/>
                  </a:lnTo>
                  <a:lnTo>
                    <a:pt x="5275" y="1587"/>
                  </a:lnTo>
                  <a:lnTo>
                    <a:pt x="5268" y="1566"/>
                  </a:lnTo>
                  <a:lnTo>
                    <a:pt x="5262" y="1517"/>
                  </a:lnTo>
                  <a:lnTo>
                    <a:pt x="5258" y="1459"/>
                  </a:lnTo>
                  <a:lnTo>
                    <a:pt x="5258" y="1026"/>
                  </a:lnTo>
                  <a:lnTo>
                    <a:pt x="5583" y="1026"/>
                  </a:lnTo>
                  <a:lnTo>
                    <a:pt x="5583" y="755"/>
                  </a:lnTo>
                  <a:lnTo>
                    <a:pt x="5258" y="755"/>
                  </a:lnTo>
                  <a:lnTo>
                    <a:pt x="5258" y="365"/>
                  </a:lnTo>
                  <a:lnTo>
                    <a:pt x="4920" y="556"/>
                  </a:lnTo>
                  <a:lnTo>
                    <a:pt x="4920" y="1037"/>
                  </a:lnTo>
                  <a:lnTo>
                    <a:pt x="4920" y="1519"/>
                  </a:lnTo>
                  <a:lnTo>
                    <a:pt x="4921" y="1575"/>
                  </a:lnTo>
                  <a:lnTo>
                    <a:pt x="4926" y="1627"/>
                  </a:lnTo>
                  <a:lnTo>
                    <a:pt x="4935" y="1674"/>
                  </a:lnTo>
                  <a:lnTo>
                    <a:pt x="4946" y="1718"/>
                  </a:lnTo>
                  <a:lnTo>
                    <a:pt x="4962" y="1758"/>
                  </a:lnTo>
                  <a:lnTo>
                    <a:pt x="4981" y="1794"/>
                  </a:lnTo>
                  <a:lnTo>
                    <a:pt x="5003" y="1826"/>
                  </a:lnTo>
                  <a:lnTo>
                    <a:pt x="5030" y="1855"/>
                  </a:lnTo>
                  <a:lnTo>
                    <a:pt x="5044" y="1868"/>
                  </a:lnTo>
                  <a:lnTo>
                    <a:pt x="5060" y="1880"/>
                  </a:lnTo>
                  <a:lnTo>
                    <a:pt x="5093" y="1901"/>
                  </a:lnTo>
                  <a:lnTo>
                    <a:pt x="5130" y="1920"/>
                  </a:lnTo>
                  <a:lnTo>
                    <a:pt x="5171" y="1935"/>
                  </a:lnTo>
                  <a:lnTo>
                    <a:pt x="5216" y="1946"/>
                  </a:lnTo>
                  <a:lnTo>
                    <a:pt x="5265" y="1954"/>
                  </a:lnTo>
                  <a:lnTo>
                    <a:pt x="5317" y="1959"/>
                  </a:lnTo>
                  <a:lnTo>
                    <a:pt x="5374" y="1960"/>
                  </a:lnTo>
                  <a:lnTo>
                    <a:pt x="5431" y="1959"/>
                  </a:lnTo>
                  <a:lnTo>
                    <a:pt x="5484" y="1956"/>
                  </a:lnTo>
                  <a:lnTo>
                    <a:pt x="5538" y="1949"/>
                  </a:lnTo>
                  <a:lnTo>
                    <a:pt x="5598" y="1938"/>
                  </a:lnTo>
                  <a:close/>
                  <a:moveTo>
                    <a:pt x="6796" y="1358"/>
                  </a:moveTo>
                  <a:lnTo>
                    <a:pt x="6796" y="746"/>
                  </a:lnTo>
                  <a:lnTo>
                    <a:pt x="6457" y="746"/>
                  </a:lnTo>
                  <a:lnTo>
                    <a:pt x="6457" y="1358"/>
                  </a:lnTo>
                  <a:lnTo>
                    <a:pt x="6455" y="1440"/>
                  </a:lnTo>
                  <a:lnTo>
                    <a:pt x="6451" y="1476"/>
                  </a:lnTo>
                  <a:lnTo>
                    <a:pt x="6447" y="1508"/>
                  </a:lnTo>
                  <a:lnTo>
                    <a:pt x="6441" y="1538"/>
                  </a:lnTo>
                  <a:lnTo>
                    <a:pt x="6435" y="1564"/>
                  </a:lnTo>
                  <a:lnTo>
                    <a:pt x="6426" y="1587"/>
                  </a:lnTo>
                  <a:lnTo>
                    <a:pt x="6415" y="1607"/>
                  </a:lnTo>
                  <a:lnTo>
                    <a:pt x="6402" y="1624"/>
                  </a:lnTo>
                  <a:lnTo>
                    <a:pt x="6388" y="1639"/>
                  </a:lnTo>
                  <a:lnTo>
                    <a:pt x="6373" y="1650"/>
                  </a:lnTo>
                  <a:lnTo>
                    <a:pt x="6355" y="1660"/>
                  </a:lnTo>
                  <a:lnTo>
                    <a:pt x="6334" y="1668"/>
                  </a:lnTo>
                  <a:lnTo>
                    <a:pt x="6311" y="1673"/>
                  </a:lnTo>
                  <a:lnTo>
                    <a:pt x="6287" y="1676"/>
                  </a:lnTo>
                  <a:lnTo>
                    <a:pt x="6259" y="1677"/>
                  </a:lnTo>
                  <a:lnTo>
                    <a:pt x="6231" y="1676"/>
                  </a:lnTo>
                  <a:lnTo>
                    <a:pt x="6206" y="1673"/>
                  </a:lnTo>
                  <a:lnTo>
                    <a:pt x="6181" y="1668"/>
                  </a:lnTo>
                  <a:lnTo>
                    <a:pt x="6160" y="1660"/>
                  </a:lnTo>
                  <a:lnTo>
                    <a:pt x="6141" y="1652"/>
                  </a:lnTo>
                  <a:lnTo>
                    <a:pt x="6124" y="1640"/>
                  </a:lnTo>
                  <a:lnTo>
                    <a:pt x="6109" y="1626"/>
                  </a:lnTo>
                  <a:lnTo>
                    <a:pt x="6096" y="1609"/>
                  </a:lnTo>
                  <a:lnTo>
                    <a:pt x="6085" y="1590"/>
                  </a:lnTo>
                  <a:lnTo>
                    <a:pt x="6075" y="1569"/>
                  </a:lnTo>
                  <a:lnTo>
                    <a:pt x="6067" y="1545"/>
                  </a:lnTo>
                  <a:lnTo>
                    <a:pt x="6060" y="1517"/>
                  </a:lnTo>
                  <a:lnTo>
                    <a:pt x="6056" y="1487"/>
                  </a:lnTo>
                  <a:lnTo>
                    <a:pt x="6053" y="1454"/>
                  </a:lnTo>
                  <a:lnTo>
                    <a:pt x="6050" y="1417"/>
                  </a:lnTo>
                  <a:lnTo>
                    <a:pt x="6049" y="1378"/>
                  </a:lnTo>
                  <a:lnTo>
                    <a:pt x="6049" y="746"/>
                  </a:lnTo>
                  <a:lnTo>
                    <a:pt x="5710" y="746"/>
                  </a:lnTo>
                  <a:lnTo>
                    <a:pt x="5710" y="1373"/>
                  </a:lnTo>
                  <a:lnTo>
                    <a:pt x="5713" y="1465"/>
                  </a:lnTo>
                  <a:lnTo>
                    <a:pt x="5715" y="1505"/>
                  </a:lnTo>
                  <a:lnTo>
                    <a:pt x="5718" y="1544"/>
                  </a:lnTo>
                  <a:lnTo>
                    <a:pt x="5729" y="1612"/>
                  </a:lnTo>
                  <a:lnTo>
                    <a:pt x="5737" y="1643"/>
                  </a:lnTo>
                  <a:lnTo>
                    <a:pt x="5746" y="1671"/>
                  </a:lnTo>
                  <a:lnTo>
                    <a:pt x="5756" y="1698"/>
                  </a:lnTo>
                  <a:lnTo>
                    <a:pt x="5768" y="1723"/>
                  </a:lnTo>
                  <a:lnTo>
                    <a:pt x="5780" y="1747"/>
                  </a:lnTo>
                  <a:lnTo>
                    <a:pt x="5796" y="1769"/>
                  </a:lnTo>
                  <a:lnTo>
                    <a:pt x="5812" y="1790"/>
                  </a:lnTo>
                  <a:lnTo>
                    <a:pt x="5830" y="1810"/>
                  </a:lnTo>
                  <a:lnTo>
                    <a:pt x="5849" y="1829"/>
                  </a:lnTo>
                  <a:lnTo>
                    <a:pt x="5872" y="1848"/>
                  </a:lnTo>
                  <a:lnTo>
                    <a:pt x="5889" y="1863"/>
                  </a:lnTo>
                  <a:lnTo>
                    <a:pt x="5908" y="1876"/>
                  </a:lnTo>
                  <a:lnTo>
                    <a:pt x="5928" y="1888"/>
                  </a:lnTo>
                  <a:lnTo>
                    <a:pt x="5949" y="1899"/>
                  </a:lnTo>
                  <a:lnTo>
                    <a:pt x="5972" y="1909"/>
                  </a:lnTo>
                  <a:lnTo>
                    <a:pt x="5994" y="1919"/>
                  </a:lnTo>
                  <a:lnTo>
                    <a:pt x="6040" y="1936"/>
                  </a:lnTo>
                  <a:lnTo>
                    <a:pt x="6091" y="1949"/>
                  </a:lnTo>
                  <a:lnTo>
                    <a:pt x="6144" y="1958"/>
                  </a:lnTo>
                  <a:lnTo>
                    <a:pt x="6199" y="1964"/>
                  </a:lnTo>
                  <a:lnTo>
                    <a:pt x="6257" y="1966"/>
                  </a:lnTo>
                  <a:lnTo>
                    <a:pt x="6325" y="1963"/>
                  </a:lnTo>
                  <a:lnTo>
                    <a:pt x="6388" y="1955"/>
                  </a:lnTo>
                  <a:lnTo>
                    <a:pt x="6419" y="1948"/>
                  </a:lnTo>
                  <a:lnTo>
                    <a:pt x="6448" y="1940"/>
                  </a:lnTo>
                  <a:lnTo>
                    <a:pt x="6505" y="1921"/>
                  </a:lnTo>
                  <a:lnTo>
                    <a:pt x="6531" y="1910"/>
                  </a:lnTo>
                  <a:lnTo>
                    <a:pt x="6557" y="1898"/>
                  </a:lnTo>
                  <a:lnTo>
                    <a:pt x="6605" y="1869"/>
                  </a:lnTo>
                  <a:lnTo>
                    <a:pt x="6626" y="1853"/>
                  </a:lnTo>
                  <a:lnTo>
                    <a:pt x="6647" y="1835"/>
                  </a:lnTo>
                  <a:lnTo>
                    <a:pt x="6667" y="1816"/>
                  </a:lnTo>
                  <a:lnTo>
                    <a:pt x="6685" y="1796"/>
                  </a:lnTo>
                  <a:lnTo>
                    <a:pt x="6699" y="1779"/>
                  </a:lnTo>
                  <a:lnTo>
                    <a:pt x="6712" y="1760"/>
                  </a:lnTo>
                  <a:lnTo>
                    <a:pt x="6735" y="1721"/>
                  </a:lnTo>
                  <a:lnTo>
                    <a:pt x="6755" y="1678"/>
                  </a:lnTo>
                  <a:lnTo>
                    <a:pt x="6769" y="1628"/>
                  </a:lnTo>
                  <a:lnTo>
                    <a:pt x="6781" y="1573"/>
                  </a:lnTo>
                  <a:lnTo>
                    <a:pt x="6786" y="1542"/>
                  </a:lnTo>
                  <a:lnTo>
                    <a:pt x="6790" y="1509"/>
                  </a:lnTo>
                  <a:lnTo>
                    <a:pt x="6795" y="1438"/>
                  </a:lnTo>
                  <a:lnTo>
                    <a:pt x="6796" y="1358"/>
                  </a:lnTo>
                  <a:close/>
                  <a:moveTo>
                    <a:pt x="8720" y="1938"/>
                  </a:moveTo>
                  <a:lnTo>
                    <a:pt x="8720" y="1254"/>
                  </a:lnTo>
                  <a:lnTo>
                    <a:pt x="8718" y="1185"/>
                  </a:lnTo>
                  <a:lnTo>
                    <a:pt x="8716" y="1124"/>
                  </a:lnTo>
                  <a:lnTo>
                    <a:pt x="8712" y="1072"/>
                  </a:lnTo>
                  <a:lnTo>
                    <a:pt x="8706" y="1025"/>
                  </a:lnTo>
                  <a:lnTo>
                    <a:pt x="8698" y="985"/>
                  </a:lnTo>
                  <a:lnTo>
                    <a:pt x="8688" y="950"/>
                  </a:lnTo>
                  <a:lnTo>
                    <a:pt x="8676" y="918"/>
                  </a:lnTo>
                  <a:lnTo>
                    <a:pt x="8662" y="891"/>
                  </a:lnTo>
                  <a:lnTo>
                    <a:pt x="8650" y="871"/>
                  </a:lnTo>
                  <a:lnTo>
                    <a:pt x="8636" y="853"/>
                  </a:lnTo>
                  <a:lnTo>
                    <a:pt x="8622" y="836"/>
                  </a:lnTo>
                  <a:lnTo>
                    <a:pt x="8605" y="820"/>
                  </a:lnTo>
                  <a:lnTo>
                    <a:pt x="8589" y="805"/>
                  </a:lnTo>
                  <a:lnTo>
                    <a:pt x="8570" y="791"/>
                  </a:lnTo>
                  <a:lnTo>
                    <a:pt x="8529" y="766"/>
                  </a:lnTo>
                  <a:lnTo>
                    <a:pt x="8506" y="756"/>
                  </a:lnTo>
                  <a:lnTo>
                    <a:pt x="8484" y="747"/>
                  </a:lnTo>
                  <a:lnTo>
                    <a:pt x="8436" y="733"/>
                  </a:lnTo>
                  <a:lnTo>
                    <a:pt x="8385" y="724"/>
                  </a:lnTo>
                  <a:lnTo>
                    <a:pt x="8332" y="721"/>
                  </a:lnTo>
                  <a:lnTo>
                    <a:pt x="8300" y="722"/>
                  </a:lnTo>
                  <a:lnTo>
                    <a:pt x="8269" y="725"/>
                  </a:lnTo>
                  <a:lnTo>
                    <a:pt x="8239" y="731"/>
                  </a:lnTo>
                  <a:lnTo>
                    <a:pt x="8210" y="737"/>
                  </a:lnTo>
                  <a:lnTo>
                    <a:pt x="8182" y="747"/>
                  </a:lnTo>
                  <a:lnTo>
                    <a:pt x="8155" y="758"/>
                  </a:lnTo>
                  <a:lnTo>
                    <a:pt x="8130" y="772"/>
                  </a:lnTo>
                  <a:lnTo>
                    <a:pt x="8106" y="788"/>
                  </a:lnTo>
                  <a:lnTo>
                    <a:pt x="8083" y="806"/>
                  </a:lnTo>
                  <a:lnTo>
                    <a:pt x="8061" y="827"/>
                  </a:lnTo>
                  <a:lnTo>
                    <a:pt x="8040" y="850"/>
                  </a:lnTo>
                  <a:lnTo>
                    <a:pt x="8021" y="874"/>
                  </a:lnTo>
                  <a:lnTo>
                    <a:pt x="8002" y="902"/>
                  </a:lnTo>
                  <a:lnTo>
                    <a:pt x="7984" y="931"/>
                  </a:lnTo>
                  <a:lnTo>
                    <a:pt x="7968" y="963"/>
                  </a:lnTo>
                  <a:lnTo>
                    <a:pt x="7951" y="997"/>
                  </a:lnTo>
                  <a:lnTo>
                    <a:pt x="7942" y="964"/>
                  </a:lnTo>
                  <a:lnTo>
                    <a:pt x="7932" y="933"/>
                  </a:lnTo>
                  <a:lnTo>
                    <a:pt x="7908" y="876"/>
                  </a:lnTo>
                  <a:lnTo>
                    <a:pt x="7893" y="852"/>
                  </a:lnTo>
                  <a:lnTo>
                    <a:pt x="7885" y="840"/>
                  </a:lnTo>
                  <a:lnTo>
                    <a:pt x="7877" y="828"/>
                  </a:lnTo>
                  <a:lnTo>
                    <a:pt x="7869" y="818"/>
                  </a:lnTo>
                  <a:lnTo>
                    <a:pt x="7859" y="808"/>
                  </a:lnTo>
                  <a:lnTo>
                    <a:pt x="7840" y="791"/>
                  </a:lnTo>
                  <a:lnTo>
                    <a:pt x="7820" y="774"/>
                  </a:lnTo>
                  <a:lnTo>
                    <a:pt x="7798" y="760"/>
                  </a:lnTo>
                  <a:lnTo>
                    <a:pt x="7773" y="748"/>
                  </a:lnTo>
                  <a:lnTo>
                    <a:pt x="7748" y="738"/>
                  </a:lnTo>
                  <a:lnTo>
                    <a:pt x="7721" y="731"/>
                  </a:lnTo>
                  <a:lnTo>
                    <a:pt x="7692" y="725"/>
                  </a:lnTo>
                  <a:lnTo>
                    <a:pt x="7662" y="722"/>
                  </a:lnTo>
                  <a:lnTo>
                    <a:pt x="7630" y="721"/>
                  </a:lnTo>
                  <a:lnTo>
                    <a:pt x="7598" y="722"/>
                  </a:lnTo>
                  <a:lnTo>
                    <a:pt x="7567" y="725"/>
                  </a:lnTo>
                  <a:lnTo>
                    <a:pt x="7537" y="730"/>
                  </a:lnTo>
                  <a:lnTo>
                    <a:pt x="7509" y="737"/>
                  </a:lnTo>
                  <a:lnTo>
                    <a:pt x="7481" y="746"/>
                  </a:lnTo>
                  <a:lnTo>
                    <a:pt x="7456" y="757"/>
                  </a:lnTo>
                  <a:lnTo>
                    <a:pt x="7431" y="771"/>
                  </a:lnTo>
                  <a:lnTo>
                    <a:pt x="7408" y="786"/>
                  </a:lnTo>
                  <a:lnTo>
                    <a:pt x="7386" y="804"/>
                  </a:lnTo>
                  <a:lnTo>
                    <a:pt x="7364" y="824"/>
                  </a:lnTo>
                  <a:lnTo>
                    <a:pt x="7344" y="846"/>
                  </a:lnTo>
                  <a:lnTo>
                    <a:pt x="7324" y="871"/>
                  </a:lnTo>
                  <a:lnTo>
                    <a:pt x="7307" y="896"/>
                  </a:lnTo>
                  <a:lnTo>
                    <a:pt x="7288" y="925"/>
                  </a:lnTo>
                  <a:lnTo>
                    <a:pt x="7270" y="956"/>
                  </a:lnTo>
                  <a:lnTo>
                    <a:pt x="7253" y="990"/>
                  </a:lnTo>
                  <a:lnTo>
                    <a:pt x="7253" y="746"/>
                  </a:lnTo>
                  <a:lnTo>
                    <a:pt x="6927" y="746"/>
                  </a:lnTo>
                  <a:lnTo>
                    <a:pt x="6927" y="1342"/>
                  </a:lnTo>
                  <a:lnTo>
                    <a:pt x="6927" y="1938"/>
                  </a:lnTo>
                  <a:lnTo>
                    <a:pt x="7266" y="1938"/>
                  </a:lnTo>
                  <a:lnTo>
                    <a:pt x="7266" y="1384"/>
                  </a:lnTo>
                  <a:lnTo>
                    <a:pt x="7267" y="1329"/>
                  </a:lnTo>
                  <a:lnTo>
                    <a:pt x="7270" y="1283"/>
                  </a:lnTo>
                  <a:lnTo>
                    <a:pt x="7276" y="1242"/>
                  </a:lnTo>
                  <a:lnTo>
                    <a:pt x="7283" y="1207"/>
                  </a:lnTo>
                  <a:lnTo>
                    <a:pt x="7290" y="1187"/>
                  </a:lnTo>
                  <a:lnTo>
                    <a:pt x="7297" y="1169"/>
                  </a:lnTo>
                  <a:lnTo>
                    <a:pt x="7314" y="1135"/>
                  </a:lnTo>
                  <a:lnTo>
                    <a:pt x="7323" y="1118"/>
                  </a:lnTo>
                  <a:lnTo>
                    <a:pt x="7334" y="1104"/>
                  </a:lnTo>
                  <a:lnTo>
                    <a:pt x="7359" y="1078"/>
                  </a:lnTo>
                  <a:lnTo>
                    <a:pt x="7386" y="1058"/>
                  </a:lnTo>
                  <a:lnTo>
                    <a:pt x="7416" y="1043"/>
                  </a:lnTo>
                  <a:lnTo>
                    <a:pt x="7431" y="1037"/>
                  </a:lnTo>
                  <a:lnTo>
                    <a:pt x="7447" y="1034"/>
                  </a:lnTo>
                  <a:lnTo>
                    <a:pt x="7481" y="1031"/>
                  </a:lnTo>
                  <a:lnTo>
                    <a:pt x="7506" y="1032"/>
                  </a:lnTo>
                  <a:lnTo>
                    <a:pt x="7530" y="1037"/>
                  </a:lnTo>
                  <a:lnTo>
                    <a:pt x="7551" y="1045"/>
                  </a:lnTo>
                  <a:lnTo>
                    <a:pt x="7570" y="1056"/>
                  </a:lnTo>
                  <a:lnTo>
                    <a:pt x="7588" y="1069"/>
                  </a:lnTo>
                  <a:lnTo>
                    <a:pt x="7602" y="1086"/>
                  </a:lnTo>
                  <a:lnTo>
                    <a:pt x="7615" y="1106"/>
                  </a:lnTo>
                  <a:lnTo>
                    <a:pt x="7621" y="1116"/>
                  </a:lnTo>
                  <a:lnTo>
                    <a:pt x="7625" y="1127"/>
                  </a:lnTo>
                  <a:lnTo>
                    <a:pt x="7638" y="1165"/>
                  </a:lnTo>
                  <a:lnTo>
                    <a:pt x="7645" y="1211"/>
                  </a:lnTo>
                  <a:lnTo>
                    <a:pt x="7650" y="1268"/>
                  </a:lnTo>
                  <a:lnTo>
                    <a:pt x="7651" y="1342"/>
                  </a:lnTo>
                  <a:lnTo>
                    <a:pt x="7651" y="1938"/>
                  </a:lnTo>
                  <a:lnTo>
                    <a:pt x="7993" y="1938"/>
                  </a:lnTo>
                  <a:lnTo>
                    <a:pt x="7993" y="1364"/>
                  </a:lnTo>
                  <a:lnTo>
                    <a:pt x="7993" y="1325"/>
                  </a:lnTo>
                  <a:lnTo>
                    <a:pt x="7996" y="1287"/>
                  </a:lnTo>
                  <a:lnTo>
                    <a:pt x="8000" y="1253"/>
                  </a:lnTo>
                  <a:lnTo>
                    <a:pt x="8006" y="1221"/>
                  </a:lnTo>
                  <a:lnTo>
                    <a:pt x="8014" y="1191"/>
                  </a:lnTo>
                  <a:lnTo>
                    <a:pt x="8023" y="1164"/>
                  </a:lnTo>
                  <a:lnTo>
                    <a:pt x="8034" y="1138"/>
                  </a:lnTo>
                  <a:lnTo>
                    <a:pt x="8046" y="1116"/>
                  </a:lnTo>
                  <a:lnTo>
                    <a:pt x="8061" y="1096"/>
                  </a:lnTo>
                  <a:lnTo>
                    <a:pt x="8078" y="1079"/>
                  </a:lnTo>
                  <a:lnTo>
                    <a:pt x="8095" y="1064"/>
                  </a:lnTo>
                  <a:lnTo>
                    <a:pt x="8114" y="1052"/>
                  </a:lnTo>
                  <a:lnTo>
                    <a:pt x="8135" y="1043"/>
                  </a:lnTo>
                  <a:lnTo>
                    <a:pt x="8158" y="1036"/>
                  </a:lnTo>
                  <a:lnTo>
                    <a:pt x="8182" y="1032"/>
                  </a:lnTo>
                  <a:lnTo>
                    <a:pt x="8208" y="1031"/>
                  </a:lnTo>
                  <a:lnTo>
                    <a:pt x="8238" y="1032"/>
                  </a:lnTo>
                  <a:lnTo>
                    <a:pt x="8264" y="1037"/>
                  </a:lnTo>
                  <a:lnTo>
                    <a:pt x="8289" y="1046"/>
                  </a:lnTo>
                  <a:lnTo>
                    <a:pt x="8310" y="1058"/>
                  </a:lnTo>
                  <a:lnTo>
                    <a:pt x="8320" y="1066"/>
                  </a:lnTo>
                  <a:lnTo>
                    <a:pt x="8329" y="1075"/>
                  </a:lnTo>
                  <a:lnTo>
                    <a:pt x="8336" y="1084"/>
                  </a:lnTo>
                  <a:lnTo>
                    <a:pt x="8343" y="1095"/>
                  </a:lnTo>
                  <a:lnTo>
                    <a:pt x="8356" y="1118"/>
                  </a:lnTo>
                  <a:lnTo>
                    <a:pt x="8365" y="1146"/>
                  </a:lnTo>
                  <a:lnTo>
                    <a:pt x="8370" y="1178"/>
                  </a:lnTo>
                  <a:lnTo>
                    <a:pt x="8374" y="1219"/>
                  </a:lnTo>
                  <a:lnTo>
                    <a:pt x="8376" y="1268"/>
                  </a:lnTo>
                  <a:lnTo>
                    <a:pt x="8377" y="1324"/>
                  </a:lnTo>
                  <a:lnTo>
                    <a:pt x="8377" y="1938"/>
                  </a:lnTo>
                  <a:lnTo>
                    <a:pt x="8720" y="1938"/>
                  </a:lnTo>
                  <a:close/>
                  <a:moveTo>
                    <a:pt x="2622" y="369"/>
                  </a:moveTo>
                  <a:lnTo>
                    <a:pt x="2584" y="372"/>
                  </a:lnTo>
                  <a:lnTo>
                    <a:pt x="2566" y="376"/>
                  </a:lnTo>
                  <a:lnTo>
                    <a:pt x="2549" y="382"/>
                  </a:lnTo>
                  <a:lnTo>
                    <a:pt x="2534" y="390"/>
                  </a:lnTo>
                  <a:lnTo>
                    <a:pt x="2519" y="399"/>
                  </a:lnTo>
                  <a:lnTo>
                    <a:pt x="2494" y="421"/>
                  </a:lnTo>
                  <a:lnTo>
                    <a:pt x="2483" y="434"/>
                  </a:lnTo>
                  <a:lnTo>
                    <a:pt x="2473" y="450"/>
                  </a:lnTo>
                  <a:lnTo>
                    <a:pt x="2465" y="465"/>
                  </a:lnTo>
                  <a:lnTo>
                    <a:pt x="2458" y="483"/>
                  </a:lnTo>
                  <a:lnTo>
                    <a:pt x="2453" y="502"/>
                  </a:lnTo>
                  <a:lnTo>
                    <a:pt x="2449" y="521"/>
                  </a:lnTo>
                  <a:lnTo>
                    <a:pt x="2446" y="542"/>
                  </a:lnTo>
                  <a:lnTo>
                    <a:pt x="2446" y="564"/>
                  </a:lnTo>
                  <a:lnTo>
                    <a:pt x="2446" y="757"/>
                  </a:lnTo>
                  <a:lnTo>
                    <a:pt x="2692" y="757"/>
                  </a:lnTo>
                  <a:lnTo>
                    <a:pt x="2692" y="1027"/>
                  </a:lnTo>
                  <a:lnTo>
                    <a:pt x="2446" y="1027"/>
                  </a:lnTo>
                  <a:lnTo>
                    <a:pt x="2446" y="1483"/>
                  </a:lnTo>
                  <a:lnTo>
                    <a:pt x="2446" y="1938"/>
                  </a:lnTo>
                  <a:lnTo>
                    <a:pt x="2107" y="1938"/>
                  </a:lnTo>
                  <a:lnTo>
                    <a:pt x="2107" y="1483"/>
                  </a:lnTo>
                  <a:lnTo>
                    <a:pt x="2107" y="1027"/>
                  </a:lnTo>
                  <a:lnTo>
                    <a:pt x="1950" y="1027"/>
                  </a:lnTo>
                  <a:lnTo>
                    <a:pt x="1950" y="757"/>
                  </a:lnTo>
                  <a:lnTo>
                    <a:pt x="2107" y="757"/>
                  </a:lnTo>
                  <a:lnTo>
                    <a:pt x="2107" y="595"/>
                  </a:lnTo>
                  <a:lnTo>
                    <a:pt x="2110" y="501"/>
                  </a:lnTo>
                  <a:lnTo>
                    <a:pt x="2115" y="454"/>
                  </a:lnTo>
                  <a:lnTo>
                    <a:pt x="2122" y="407"/>
                  </a:lnTo>
                  <a:lnTo>
                    <a:pt x="2126" y="385"/>
                  </a:lnTo>
                  <a:lnTo>
                    <a:pt x="2130" y="363"/>
                  </a:lnTo>
                  <a:lnTo>
                    <a:pt x="2144" y="320"/>
                  </a:lnTo>
                  <a:lnTo>
                    <a:pt x="2152" y="299"/>
                  </a:lnTo>
                  <a:lnTo>
                    <a:pt x="2160" y="278"/>
                  </a:lnTo>
                  <a:lnTo>
                    <a:pt x="2182" y="240"/>
                  </a:lnTo>
                  <a:lnTo>
                    <a:pt x="2207" y="203"/>
                  </a:lnTo>
                  <a:lnTo>
                    <a:pt x="2222" y="186"/>
                  </a:lnTo>
                  <a:lnTo>
                    <a:pt x="2238" y="171"/>
                  </a:lnTo>
                  <a:lnTo>
                    <a:pt x="2255" y="156"/>
                  </a:lnTo>
                  <a:lnTo>
                    <a:pt x="2274" y="142"/>
                  </a:lnTo>
                  <a:lnTo>
                    <a:pt x="2316" y="118"/>
                  </a:lnTo>
                  <a:lnTo>
                    <a:pt x="2339" y="108"/>
                  </a:lnTo>
                  <a:lnTo>
                    <a:pt x="2365" y="99"/>
                  </a:lnTo>
                  <a:lnTo>
                    <a:pt x="2391" y="90"/>
                  </a:lnTo>
                  <a:lnTo>
                    <a:pt x="2419" y="83"/>
                  </a:lnTo>
                  <a:lnTo>
                    <a:pt x="2449" y="79"/>
                  </a:lnTo>
                  <a:lnTo>
                    <a:pt x="2481" y="74"/>
                  </a:lnTo>
                  <a:lnTo>
                    <a:pt x="2516" y="72"/>
                  </a:lnTo>
                  <a:lnTo>
                    <a:pt x="2551" y="71"/>
                  </a:lnTo>
                  <a:lnTo>
                    <a:pt x="2615" y="73"/>
                  </a:lnTo>
                  <a:lnTo>
                    <a:pt x="2668" y="79"/>
                  </a:lnTo>
                  <a:lnTo>
                    <a:pt x="2721" y="88"/>
                  </a:lnTo>
                  <a:lnTo>
                    <a:pt x="2782" y="100"/>
                  </a:lnTo>
                  <a:lnTo>
                    <a:pt x="2782" y="390"/>
                  </a:lnTo>
                  <a:lnTo>
                    <a:pt x="2717" y="375"/>
                  </a:lnTo>
                  <a:lnTo>
                    <a:pt x="2676" y="371"/>
                  </a:lnTo>
                  <a:lnTo>
                    <a:pt x="2622" y="369"/>
                  </a:lnTo>
                  <a:close/>
                  <a:moveTo>
                    <a:pt x="1447" y="1554"/>
                  </a:moveTo>
                  <a:lnTo>
                    <a:pt x="1649" y="1903"/>
                  </a:lnTo>
                  <a:lnTo>
                    <a:pt x="1599" y="1930"/>
                  </a:lnTo>
                  <a:lnTo>
                    <a:pt x="1549" y="1955"/>
                  </a:lnTo>
                  <a:lnTo>
                    <a:pt x="1498" y="1976"/>
                  </a:lnTo>
                  <a:lnTo>
                    <a:pt x="1446" y="1995"/>
                  </a:lnTo>
                  <a:lnTo>
                    <a:pt x="1394" y="2010"/>
                  </a:lnTo>
                  <a:lnTo>
                    <a:pt x="1342" y="2024"/>
                  </a:lnTo>
                  <a:lnTo>
                    <a:pt x="1288" y="2035"/>
                  </a:lnTo>
                  <a:lnTo>
                    <a:pt x="1235" y="2042"/>
                  </a:lnTo>
                  <a:lnTo>
                    <a:pt x="1183" y="2047"/>
                  </a:lnTo>
                  <a:lnTo>
                    <a:pt x="1130" y="2050"/>
                  </a:lnTo>
                  <a:lnTo>
                    <a:pt x="1076" y="2050"/>
                  </a:lnTo>
                  <a:lnTo>
                    <a:pt x="1023" y="2048"/>
                  </a:lnTo>
                  <a:lnTo>
                    <a:pt x="971" y="2042"/>
                  </a:lnTo>
                  <a:lnTo>
                    <a:pt x="919" y="2036"/>
                  </a:lnTo>
                  <a:lnTo>
                    <a:pt x="866" y="2026"/>
                  </a:lnTo>
                  <a:lnTo>
                    <a:pt x="815" y="2012"/>
                  </a:lnTo>
                  <a:lnTo>
                    <a:pt x="764" y="1998"/>
                  </a:lnTo>
                  <a:lnTo>
                    <a:pt x="714" y="1981"/>
                  </a:lnTo>
                  <a:lnTo>
                    <a:pt x="690" y="1971"/>
                  </a:lnTo>
                  <a:lnTo>
                    <a:pt x="665" y="1961"/>
                  </a:lnTo>
                  <a:lnTo>
                    <a:pt x="618" y="1939"/>
                  </a:lnTo>
                  <a:lnTo>
                    <a:pt x="570" y="1915"/>
                  </a:lnTo>
                  <a:lnTo>
                    <a:pt x="524" y="1888"/>
                  </a:lnTo>
                  <a:lnTo>
                    <a:pt x="480" y="1859"/>
                  </a:lnTo>
                  <a:lnTo>
                    <a:pt x="436" y="1828"/>
                  </a:lnTo>
                  <a:lnTo>
                    <a:pt x="394" y="1795"/>
                  </a:lnTo>
                  <a:lnTo>
                    <a:pt x="353" y="1759"/>
                  </a:lnTo>
                  <a:lnTo>
                    <a:pt x="314" y="1721"/>
                  </a:lnTo>
                  <a:lnTo>
                    <a:pt x="278" y="1681"/>
                  </a:lnTo>
                  <a:lnTo>
                    <a:pt x="242" y="1639"/>
                  </a:lnTo>
                  <a:lnTo>
                    <a:pt x="209" y="1596"/>
                  </a:lnTo>
                  <a:lnTo>
                    <a:pt x="177" y="1549"/>
                  </a:lnTo>
                  <a:lnTo>
                    <a:pt x="148" y="1502"/>
                  </a:lnTo>
                  <a:lnTo>
                    <a:pt x="120" y="1452"/>
                  </a:lnTo>
                  <a:lnTo>
                    <a:pt x="97" y="1400"/>
                  </a:lnTo>
                  <a:lnTo>
                    <a:pt x="74" y="1349"/>
                  </a:lnTo>
                  <a:lnTo>
                    <a:pt x="55" y="1298"/>
                  </a:lnTo>
                  <a:lnTo>
                    <a:pt x="40" y="1246"/>
                  </a:lnTo>
                  <a:lnTo>
                    <a:pt x="27" y="1193"/>
                  </a:lnTo>
                  <a:lnTo>
                    <a:pt x="17" y="1141"/>
                  </a:lnTo>
                  <a:lnTo>
                    <a:pt x="8" y="1087"/>
                  </a:lnTo>
                  <a:lnTo>
                    <a:pt x="3" y="1034"/>
                  </a:lnTo>
                  <a:lnTo>
                    <a:pt x="0" y="981"/>
                  </a:lnTo>
                  <a:lnTo>
                    <a:pt x="0" y="928"/>
                  </a:lnTo>
                  <a:lnTo>
                    <a:pt x="2" y="875"/>
                  </a:lnTo>
                  <a:lnTo>
                    <a:pt x="8" y="822"/>
                  </a:lnTo>
                  <a:lnTo>
                    <a:pt x="15" y="770"/>
                  </a:lnTo>
                  <a:lnTo>
                    <a:pt x="25" y="718"/>
                  </a:lnTo>
                  <a:lnTo>
                    <a:pt x="38" y="667"/>
                  </a:lnTo>
                  <a:lnTo>
                    <a:pt x="52" y="616"/>
                  </a:lnTo>
                  <a:lnTo>
                    <a:pt x="70" y="566"/>
                  </a:lnTo>
                  <a:lnTo>
                    <a:pt x="79" y="542"/>
                  </a:lnTo>
                  <a:lnTo>
                    <a:pt x="89" y="517"/>
                  </a:lnTo>
                  <a:lnTo>
                    <a:pt x="111" y="470"/>
                  </a:lnTo>
                  <a:lnTo>
                    <a:pt x="135" y="422"/>
                  </a:lnTo>
                  <a:lnTo>
                    <a:pt x="162" y="376"/>
                  </a:lnTo>
                  <a:lnTo>
                    <a:pt x="191" y="332"/>
                  </a:lnTo>
                  <a:lnTo>
                    <a:pt x="222" y="289"/>
                  </a:lnTo>
                  <a:lnTo>
                    <a:pt x="255" y="246"/>
                  </a:lnTo>
                  <a:lnTo>
                    <a:pt x="291" y="205"/>
                  </a:lnTo>
                  <a:lnTo>
                    <a:pt x="329" y="166"/>
                  </a:lnTo>
                  <a:lnTo>
                    <a:pt x="369" y="130"/>
                  </a:lnTo>
                  <a:lnTo>
                    <a:pt x="411" y="94"/>
                  </a:lnTo>
                  <a:lnTo>
                    <a:pt x="455" y="61"/>
                  </a:lnTo>
                  <a:lnTo>
                    <a:pt x="501" y="29"/>
                  </a:lnTo>
                  <a:lnTo>
                    <a:pt x="550" y="0"/>
                  </a:lnTo>
                  <a:lnTo>
                    <a:pt x="825" y="74"/>
                  </a:lnTo>
                  <a:lnTo>
                    <a:pt x="751" y="349"/>
                  </a:lnTo>
                  <a:lnTo>
                    <a:pt x="720" y="369"/>
                  </a:lnTo>
                  <a:lnTo>
                    <a:pt x="690" y="389"/>
                  </a:lnTo>
                  <a:lnTo>
                    <a:pt x="661" y="411"/>
                  </a:lnTo>
                  <a:lnTo>
                    <a:pt x="634" y="434"/>
                  </a:lnTo>
                  <a:lnTo>
                    <a:pt x="608" y="459"/>
                  </a:lnTo>
                  <a:lnTo>
                    <a:pt x="584" y="484"/>
                  </a:lnTo>
                  <a:lnTo>
                    <a:pt x="540" y="537"/>
                  </a:lnTo>
                  <a:lnTo>
                    <a:pt x="520" y="565"/>
                  </a:lnTo>
                  <a:lnTo>
                    <a:pt x="502" y="594"/>
                  </a:lnTo>
                  <a:lnTo>
                    <a:pt x="485" y="624"/>
                  </a:lnTo>
                  <a:lnTo>
                    <a:pt x="470" y="655"/>
                  </a:lnTo>
                  <a:lnTo>
                    <a:pt x="455" y="686"/>
                  </a:lnTo>
                  <a:lnTo>
                    <a:pt x="443" y="717"/>
                  </a:lnTo>
                  <a:lnTo>
                    <a:pt x="424" y="782"/>
                  </a:lnTo>
                  <a:lnTo>
                    <a:pt x="410" y="848"/>
                  </a:lnTo>
                  <a:lnTo>
                    <a:pt x="403" y="915"/>
                  </a:lnTo>
                  <a:lnTo>
                    <a:pt x="401" y="948"/>
                  </a:lnTo>
                  <a:lnTo>
                    <a:pt x="401" y="982"/>
                  </a:lnTo>
                  <a:lnTo>
                    <a:pt x="403" y="1015"/>
                  </a:lnTo>
                  <a:lnTo>
                    <a:pt x="406" y="1048"/>
                  </a:lnTo>
                  <a:lnTo>
                    <a:pt x="411" y="1082"/>
                  </a:lnTo>
                  <a:lnTo>
                    <a:pt x="418" y="1115"/>
                  </a:lnTo>
                  <a:lnTo>
                    <a:pt x="426" y="1147"/>
                  </a:lnTo>
                  <a:lnTo>
                    <a:pt x="435" y="1179"/>
                  </a:lnTo>
                  <a:lnTo>
                    <a:pt x="448" y="1211"/>
                  </a:lnTo>
                  <a:lnTo>
                    <a:pt x="460" y="1242"/>
                  </a:lnTo>
                  <a:lnTo>
                    <a:pt x="475" y="1273"/>
                  </a:lnTo>
                  <a:lnTo>
                    <a:pt x="491" y="1303"/>
                  </a:lnTo>
                  <a:lnTo>
                    <a:pt x="509" y="1332"/>
                  </a:lnTo>
                  <a:lnTo>
                    <a:pt x="528" y="1359"/>
                  </a:lnTo>
                  <a:lnTo>
                    <a:pt x="570" y="1412"/>
                  </a:lnTo>
                  <a:lnTo>
                    <a:pt x="593" y="1436"/>
                  </a:lnTo>
                  <a:lnTo>
                    <a:pt x="618" y="1459"/>
                  </a:lnTo>
                  <a:lnTo>
                    <a:pt x="643" y="1482"/>
                  </a:lnTo>
                  <a:lnTo>
                    <a:pt x="669" y="1503"/>
                  </a:lnTo>
                  <a:lnTo>
                    <a:pt x="724" y="1540"/>
                  </a:lnTo>
                  <a:lnTo>
                    <a:pt x="753" y="1557"/>
                  </a:lnTo>
                  <a:lnTo>
                    <a:pt x="783" y="1573"/>
                  </a:lnTo>
                  <a:lnTo>
                    <a:pt x="844" y="1600"/>
                  </a:lnTo>
                  <a:lnTo>
                    <a:pt x="876" y="1612"/>
                  </a:lnTo>
                  <a:lnTo>
                    <a:pt x="909" y="1622"/>
                  </a:lnTo>
                  <a:lnTo>
                    <a:pt x="974" y="1636"/>
                  </a:lnTo>
                  <a:lnTo>
                    <a:pt x="1007" y="1642"/>
                  </a:lnTo>
                  <a:lnTo>
                    <a:pt x="1042" y="1645"/>
                  </a:lnTo>
                  <a:lnTo>
                    <a:pt x="1075" y="1647"/>
                  </a:lnTo>
                  <a:lnTo>
                    <a:pt x="1110" y="1647"/>
                  </a:lnTo>
                  <a:lnTo>
                    <a:pt x="1144" y="1646"/>
                  </a:lnTo>
                  <a:lnTo>
                    <a:pt x="1178" y="1643"/>
                  </a:lnTo>
                  <a:lnTo>
                    <a:pt x="1213" y="1638"/>
                  </a:lnTo>
                  <a:lnTo>
                    <a:pt x="1246" y="1632"/>
                  </a:lnTo>
                  <a:lnTo>
                    <a:pt x="1281" y="1624"/>
                  </a:lnTo>
                  <a:lnTo>
                    <a:pt x="1315" y="1614"/>
                  </a:lnTo>
                  <a:lnTo>
                    <a:pt x="1348" y="1602"/>
                  </a:lnTo>
                  <a:lnTo>
                    <a:pt x="1382" y="1587"/>
                  </a:lnTo>
                  <a:lnTo>
                    <a:pt x="1415" y="1572"/>
                  </a:lnTo>
                  <a:lnTo>
                    <a:pt x="1447" y="1554"/>
                  </a:lnTo>
                  <a:close/>
                  <a:moveTo>
                    <a:pt x="565" y="1259"/>
                  </a:moveTo>
                  <a:lnTo>
                    <a:pt x="598" y="1309"/>
                  </a:lnTo>
                  <a:lnTo>
                    <a:pt x="634" y="1356"/>
                  </a:lnTo>
                  <a:lnTo>
                    <a:pt x="676" y="1398"/>
                  </a:lnTo>
                  <a:lnTo>
                    <a:pt x="721" y="1435"/>
                  </a:lnTo>
                  <a:lnTo>
                    <a:pt x="745" y="1453"/>
                  </a:lnTo>
                  <a:lnTo>
                    <a:pt x="770" y="1468"/>
                  </a:lnTo>
                  <a:lnTo>
                    <a:pt x="821" y="1497"/>
                  </a:lnTo>
                  <a:lnTo>
                    <a:pt x="847" y="1509"/>
                  </a:lnTo>
                  <a:lnTo>
                    <a:pt x="875" y="1520"/>
                  </a:lnTo>
                  <a:lnTo>
                    <a:pt x="932" y="1539"/>
                  </a:lnTo>
                  <a:lnTo>
                    <a:pt x="990" y="1553"/>
                  </a:lnTo>
                  <a:lnTo>
                    <a:pt x="1049" y="1560"/>
                  </a:lnTo>
                  <a:lnTo>
                    <a:pt x="1108" y="1563"/>
                  </a:lnTo>
                  <a:lnTo>
                    <a:pt x="1168" y="1558"/>
                  </a:lnTo>
                  <a:lnTo>
                    <a:pt x="1228" y="1548"/>
                  </a:lnTo>
                  <a:lnTo>
                    <a:pt x="1288" y="1533"/>
                  </a:lnTo>
                  <a:lnTo>
                    <a:pt x="1347" y="1509"/>
                  </a:lnTo>
                  <a:lnTo>
                    <a:pt x="1405" y="1480"/>
                  </a:lnTo>
                  <a:lnTo>
                    <a:pt x="1460" y="1445"/>
                  </a:lnTo>
                  <a:lnTo>
                    <a:pt x="1485" y="1426"/>
                  </a:lnTo>
                  <a:lnTo>
                    <a:pt x="1508" y="1405"/>
                  </a:lnTo>
                  <a:lnTo>
                    <a:pt x="1553" y="1362"/>
                  </a:lnTo>
                  <a:lnTo>
                    <a:pt x="1592" y="1314"/>
                  </a:lnTo>
                  <a:lnTo>
                    <a:pt x="1625" y="1264"/>
                  </a:lnTo>
                  <a:lnTo>
                    <a:pt x="1639" y="1237"/>
                  </a:lnTo>
                  <a:lnTo>
                    <a:pt x="1653" y="1211"/>
                  </a:lnTo>
                  <a:lnTo>
                    <a:pt x="1665" y="1184"/>
                  </a:lnTo>
                  <a:lnTo>
                    <a:pt x="1676" y="1156"/>
                  </a:lnTo>
                  <a:lnTo>
                    <a:pt x="1693" y="1099"/>
                  </a:lnTo>
                  <a:lnTo>
                    <a:pt x="1705" y="1042"/>
                  </a:lnTo>
                  <a:lnTo>
                    <a:pt x="1709" y="1013"/>
                  </a:lnTo>
                  <a:lnTo>
                    <a:pt x="1712" y="983"/>
                  </a:lnTo>
                  <a:lnTo>
                    <a:pt x="1713" y="924"/>
                  </a:lnTo>
                  <a:lnTo>
                    <a:pt x="1708" y="866"/>
                  </a:lnTo>
                  <a:lnTo>
                    <a:pt x="1697" y="807"/>
                  </a:lnTo>
                  <a:lnTo>
                    <a:pt x="1682" y="751"/>
                  </a:lnTo>
                  <a:lnTo>
                    <a:pt x="1661" y="696"/>
                  </a:lnTo>
                  <a:lnTo>
                    <a:pt x="1634" y="643"/>
                  </a:lnTo>
                  <a:lnTo>
                    <a:pt x="1602" y="593"/>
                  </a:lnTo>
                  <a:lnTo>
                    <a:pt x="1564" y="547"/>
                  </a:lnTo>
                  <a:lnTo>
                    <a:pt x="1523" y="505"/>
                  </a:lnTo>
                  <a:lnTo>
                    <a:pt x="1501" y="485"/>
                  </a:lnTo>
                  <a:lnTo>
                    <a:pt x="1478" y="467"/>
                  </a:lnTo>
                  <a:lnTo>
                    <a:pt x="1454" y="450"/>
                  </a:lnTo>
                  <a:lnTo>
                    <a:pt x="1430" y="434"/>
                  </a:lnTo>
                  <a:lnTo>
                    <a:pt x="1378" y="405"/>
                  </a:lnTo>
                  <a:lnTo>
                    <a:pt x="1352" y="393"/>
                  </a:lnTo>
                  <a:lnTo>
                    <a:pt x="1324" y="382"/>
                  </a:lnTo>
                  <a:lnTo>
                    <a:pt x="1268" y="363"/>
                  </a:lnTo>
                  <a:lnTo>
                    <a:pt x="1240" y="356"/>
                  </a:lnTo>
                  <a:lnTo>
                    <a:pt x="1211" y="350"/>
                  </a:lnTo>
                  <a:lnTo>
                    <a:pt x="1181" y="345"/>
                  </a:lnTo>
                  <a:lnTo>
                    <a:pt x="1152" y="342"/>
                  </a:lnTo>
                  <a:lnTo>
                    <a:pt x="1092" y="340"/>
                  </a:lnTo>
                  <a:lnTo>
                    <a:pt x="1031" y="344"/>
                  </a:lnTo>
                  <a:lnTo>
                    <a:pt x="971" y="354"/>
                  </a:lnTo>
                  <a:lnTo>
                    <a:pt x="911" y="370"/>
                  </a:lnTo>
                  <a:lnTo>
                    <a:pt x="881" y="381"/>
                  </a:lnTo>
                  <a:lnTo>
                    <a:pt x="852" y="393"/>
                  </a:lnTo>
                  <a:lnTo>
                    <a:pt x="823" y="406"/>
                  </a:lnTo>
                  <a:lnTo>
                    <a:pt x="794" y="423"/>
                  </a:lnTo>
                  <a:lnTo>
                    <a:pt x="766" y="440"/>
                  </a:lnTo>
                  <a:lnTo>
                    <a:pt x="740" y="457"/>
                  </a:lnTo>
                  <a:lnTo>
                    <a:pt x="714" y="476"/>
                  </a:lnTo>
                  <a:lnTo>
                    <a:pt x="691" y="497"/>
                  </a:lnTo>
                  <a:lnTo>
                    <a:pt x="646" y="541"/>
                  </a:lnTo>
                  <a:lnTo>
                    <a:pt x="609" y="589"/>
                  </a:lnTo>
                  <a:lnTo>
                    <a:pt x="574" y="639"/>
                  </a:lnTo>
                  <a:lnTo>
                    <a:pt x="560" y="664"/>
                  </a:lnTo>
                  <a:lnTo>
                    <a:pt x="546" y="692"/>
                  </a:lnTo>
                  <a:lnTo>
                    <a:pt x="534" y="718"/>
                  </a:lnTo>
                  <a:lnTo>
                    <a:pt x="524" y="746"/>
                  </a:lnTo>
                  <a:lnTo>
                    <a:pt x="506" y="803"/>
                  </a:lnTo>
                  <a:lnTo>
                    <a:pt x="494" y="861"/>
                  </a:lnTo>
                  <a:lnTo>
                    <a:pt x="488" y="920"/>
                  </a:lnTo>
                  <a:lnTo>
                    <a:pt x="486" y="978"/>
                  </a:lnTo>
                  <a:lnTo>
                    <a:pt x="491" y="1037"/>
                  </a:lnTo>
                  <a:lnTo>
                    <a:pt x="495" y="1066"/>
                  </a:lnTo>
                  <a:lnTo>
                    <a:pt x="501" y="1095"/>
                  </a:lnTo>
                  <a:lnTo>
                    <a:pt x="516" y="1152"/>
                  </a:lnTo>
                  <a:lnTo>
                    <a:pt x="538" y="1207"/>
                  </a:lnTo>
                  <a:lnTo>
                    <a:pt x="565" y="1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17" name="Picture Placeholder 9"/>
          <p:cNvSpPr>
            <a:spLocks noGrp="1"/>
          </p:cNvSpPr>
          <p:nvPr>
            <p:ph type="pic" sz="quarter" idx="16"/>
          </p:nvPr>
        </p:nvSpPr>
        <p:spPr>
          <a:xfrm>
            <a:off x="0" y="1"/>
            <a:ext cx="12192000" cy="6858000"/>
          </a:xfrm>
          <a:custGeom>
            <a:avLst/>
            <a:gdLst/>
            <a:ahLst/>
            <a:cxnLst/>
            <a:rect l="l" t="t" r="r" b="b"/>
            <a:pathLst>
              <a:path w="12192000" h="6858000">
                <a:moveTo>
                  <a:pt x="10297850" y="6211926"/>
                </a:moveTo>
                <a:lnTo>
                  <a:pt x="10297850" y="6333813"/>
                </a:lnTo>
                <a:lnTo>
                  <a:pt x="10297850" y="6455700"/>
                </a:lnTo>
                <a:lnTo>
                  <a:pt x="10297850" y="6577586"/>
                </a:lnTo>
                <a:lnTo>
                  <a:pt x="10297850" y="6699473"/>
                </a:lnTo>
                <a:lnTo>
                  <a:pt x="10389125" y="6699473"/>
                </a:lnTo>
                <a:lnTo>
                  <a:pt x="10480540" y="6699473"/>
                </a:lnTo>
                <a:lnTo>
                  <a:pt x="10572095" y="6699473"/>
                </a:lnTo>
                <a:lnTo>
                  <a:pt x="10663510" y="6699473"/>
                </a:lnTo>
                <a:lnTo>
                  <a:pt x="10754785" y="6699473"/>
                </a:lnTo>
                <a:lnTo>
                  <a:pt x="10846199" y="6699473"/>
                </a:lnTo>
                <a:lnTo>
                  <a:pt x="10937754" y="6699473"/>
                </a:lnTo>
                <a:lnTo>
                  <a:pt x="11029169" y="6699473"/>
                </a:lnTo>
                <a:lnTo>
                  <a:pt x="11120444" y="6699473"/>
                </a:lnTo>
                <a:lnTo>
                  <a:pt x="11211859" y="6699473"/>
                </a:lnTo>
                <a:lnTo>
                  <a:pt x="11303274" y="6699473"/>
                </a:lnTo>
                <a:lnTo>
                  <a:pt x="11394828" y="6699473"/>
                </a:lnTo>
                <a:lnTo>
                  <a:pt x="11486104" y="6699473"/>
                </a:lnTo>
                <a:lnTo>
                  <a:pt x="11577518" y="6699473"/>
                </a:lnTo>
                <a:lnTo>
                  <a:pt x="11668933" y="6699473"/>
                </a:lnTo>
                <a:lnTo>
                  <a:pt x="11760488" y="6699473"/>
                </a:lnTo>
                <a:lnTo>
                  <a:pt x="11760488" y="6577586"/>
                </a:lnTo>
                <a:lnTo>
                  <a:pt x="11760488" y="6455700"/>
                </a:lnTo>
                <a:lnTo>
                  <a:pt x="11760488" y="6333813"/>
                </a:lnTo>
                <a:lnTo>
                  <a:pt x="11760488" y="6211926"/>
                </a:lnTo>
                <a:lnTo>
                  <a:pt x="11668933" y="6211926"/>
                </a:lnTo>
                <a:lnTo>
                  <a:pt x="11577518" y="6211926"/>
                </a:lnTo>
                <a:lnTo>
                  <a:pt x="11486104" y="6211926"/>
                </a:lnTo>
                <a:lnTo>
                  <a:pt x="11394828" y="6211926"/>
                </a:lnTo>
                <a:lnTo>
                  <a:pt x="11303274" y="6211926"/>
                </a:lnTo>
                <a:lnTo>
                  <a:pt x="11211859" y="6211926"/>
                </a:lnTo>
                <a:lnTo>
                  <a:pt x="11120444" y="6211926"/>
                </a:lnTo>
                <a:lnTo>
                  <a:pt x="11029169" y="6211926"/>
                </a:lnTo>
                <a:lnTo>
                  <a:pt x="10937754" y="6211926"/>
                </a:lnTo>
                <a:lnTo>
                  <a:pt x="10846199" y="6211926"/>
                </a:lnTo>
                <a:lnTo>
                  <a:pt x="10754785" y="6211926"/>
                </a:lnTo>
                <a:lnTo>
                  <a:pt x="10663510" y="6211926"/>
                </a:lnTo>
                <a:lnTo>
                  <a:pt x="10572095" y="6211926"/>
                </a:lnTo>
                <a:lnTo>
                  <a:pt x="10480540" y="6211926"/>
                </a:lnTo>
                <a:lnTo>
                  <a:pt x="10389125" y="6211926"/>
                </a:lnTo>
                <a:close/>
                <a:moveTo>
                  <a:pt x="0" y="0"/>
                </a:moveTo>
                <a:lnTo>
                  <a:pt x="12192000" y="0"/>
                </a:lnTo>
                <a:lnTo>
                  <a:pt x="12192000" y="6858000"/>
                </a:lnTo>
                <a:lnTo>
                  <a:pt x="0" y="6858000"/>
                </a:lnTo>
                <a:close/>
              </a:path>
            </a:pathLst>
          </a:custGeom>
          <a:solidFill>
            <a:srgbClr val="EAEAEA"/>
          </a:solidFill>
        </p:spPr>
        <p:txBody>
          <a:bodyPr>
            <a:normAutofit/>
          </a:bodyPr>
          <a:lstStyle>
            <a:lvl1pPr marL="0" marR="0" indent="0" algn="r" defTabSz="914400" rtl="0" eaLnBrk="1" fontAlgn="auto" latinLnBrk="0" hangingPunct="1">
              <a:lnSpc>
                <a:spcPct val="100000"/>
              </a:lnSpc>
              <a:spcBef>
                <a:spcPts val="800"/>
              </a:spcBef>
              <a:spcAft>
                <a:spcPts val="0"/>
              </a:spcAft>
              <a:buClr>
                <a:schemeClr val="accent2"/>
              </a:buClr>
              <a:buSzTx/>
              <a:buFontTx/>
              <a:buNone/>
              <a:tabLst/>
              <a:defRPr sz="1200"/>
            </a:lvl1pPr>
          </a:lstStyle>
          <a:p>
            <a:r>
              <a:rPr lang="en-US"/>
              <a:t>Click icon to add picture</a:t>
            </a:r>
            <a:endParaRPr lang="en-GB"/>
          </a:p>
        </p:txBody>
      </p:sp>
      <p:sp>
        <p:nvSpPr>
          <p:cNvPr id="2" name="Title 1"/>
          <p:cNvSpPr>
            <a:spLocks noGrp="1"/>
          </p:cNvSpPr>
          <p:nvPr>
            <p:ph type="ctrTitle"/>
          </p:nvPr>
        </p:nvSpPr>
        <p:spPr>
          <a:xfrm>
            <a:off x="550866" y="1926000"/>
            <a:ext cx="9217025" cy="1296000"/>
          </a:xfrm>
        </p:spPr>
        <p:txBody>
          <a:bodyPr anchor="t" anchorCtr="0"/>
          <a:lstStyle>
            <a:lvl1pPr algn="l">
              <a:defRPr sz="5000" b="1">
                <a:solidFill>
                  <a:schemeClr val="bg1"/>
                </a:solidFill>
                <a:effectLst>
                  <a:outerShdw blurRad="254000" algn="ctr" rotWithShape="0">
                    <a:prstClr val="black">
                      <a:alpha val="35000"/>
                    </a:prstClr>
                  </a:outerShdw>
                </a:effectLst>
              </a:defRPr>
            </a:lvl1pPr>
          </a:lstStyle>
          <a:p>
            <a:r>
              <a:rPr lang="en-US"/>
              <a:t>Click to edit Master title style</a:t>
            </a:r>
          </a:p>
        </p:txBody>
      </p:sp>
      <p:sp>
        <p:nvSpPr>
          <p:cNvPr id="3" name="Subtitle 2"/>
          <p:cNvSpPr>
            <a:spLocks noGrp="1"/>
          </p:cNvSpPr>
          <p:nvPr>
            <p:ph type="subTitle" idx="1"/>
          </p:nvPr>
        </p:nvSpPr>
        <p:spPr>
          <a:xfrm>
            <a:off x="550866" y="1404000"/>
            <a:ext cx="9217025" cy="360000"/>
          </a:xfrm>
        </p:spPr>
        <p:txBody>
          <a:bodyPr anchor="b" anchorCtr="0"/>
          <a:lstStyle>
            <a:lvl1pPr marL="0" indent="0" algn="l">
              <a:buNone/>
              <a:defRPr sz="2000">
                <a:solidFill>
                  <a:schemeClr val="bg1"/>
                </a:solidFill>
                <a:effectLst>
                  <a:outerShdw blurRad="254000" algn="ctr" rotWithShape="0">
                    <a:prstClr val="black">
                      <a:alpha val="35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noFill/>
        </p:spPr>
        <p:txBody>
          <a:bodyPr/>
          <a:lstStyle>
            <a:lvl1pPr>
              <a:defRPr>
                <a:noFill/>
              </a:defRPr>
            </a:lvl1pPr>
          </a:lstStyle>
          <a:p>
            <a:r>
              <a:rPr lang="en-US"/>
              <a:t>13.10.2017</a:t>
            </a:r>
          </a:p>
        </p:txBody>
      </p:sp>
      <p:sp>
        <p:nvSpPr>
          <p:cNvPr id="5" name="Footer Placeholder 4"/>
          <p:cNvSpPr>
            <a:spLocks noGrp="1"/>
          </p:cNvSpPr>
          <p:nvPr>
            <p:ph type="ftr" sz="quarter" idx="11"/>
          </p:nvPr>
        </p:nvSpPr>
        <p:spPr>
          <a:noFill/>
        </p:spPr>
        <p:txBody>
          <a:bodyPr/>
          <a:lstStyle>
            <a:lvl1pPr>
              <a:defRPr>
                <a:noFill/>
              </a:defRPr>
            </a:lvl1pPr>
          </a:lstStyle>
          <a:p>
            <a:r>
              <a:rPr lang="en-US"/>
              <a:t> </a:t>
            </a:r>
          </a:p>
        </p:txBody>
      </p:sp>
      <p:sp>
        <p:nvSpPr>
          <p:cNvPr id="6" name="Slide Number Placeholder 5"/>
          <p:cNvSpPr>
            <a:spLocks noGrp="1"/>
          </p:cNvSpPr>
          <p:nvPr>
            <p:ph type="sldNum" sz="quarter" idx="12"/>
          </p:nvPr>
        </p:nvSpPr>
        <p:spPr>
          <a:noFill/>
        </p:spPr>
        <p:txBody>
          <a:bodyPr/>
          <a:lstStyle>
            <a:lvl1pPr>
              <a:defRPr>
                <a:noFill/>
              </a:defRPr>
            </a:lvl1pPr>
          </a:lstStyle>
          <a:p>
            <a:fld id="{F90E5A77-D385-4CDE-8FE8-D3E3CBE93E71}" type="slidenum">
              <a:rPr lang="en-US" smtClean="0"/>
              <a:pPr/>
              <a:t>‹#›</a:t>
            </a:fld>
            <a:endParaRPr lang="en-US"/>
          </a:p>
        </p:txBody>
      </p:sp>
      <p:sp>
        <p:nvSpPr>
          <p:cNvPr id="12" name="Text Placeholder 11"/>
          <p:cNvSpPr>
            <a:spLocks noGrp="1"/>
          </p:cNvSpPr>
          <p:nvPr>
            <p:ph type="body" sz="quarter" idx="13" hasCustomPrompt="1"/>
          </p:nvPr>
        </p:nvSpPr>
        <p:spPr>
          <a:xfrm>
            <a:off x="550866" y="4653136"/>
            <a:ext cx="9217025" cy="720552"/>
          </a:xfrm>
        </p:spPr>
        <p:txBody>
          <a:bodyPr/>
          <a:lstStyle>
            <a:lvl1pPr marL="0" indent="0">
              <a:buFontTx/>
              <a:buNone/>
              <a:defRPr baseline="0">
                <a:solidFill>
                  <a:schemeClr val="bg1"/>
                </a:solidFill>
                <a:effectLst>
                  <a:outerShdw blurRad="254000" algn="ctr" rotWithShape="0">
                    <a:prstClr val="black">
                      <a:alpha val="35000"/>
                    </a:prstClr>
                  </a:outerShdw>
                </a:effectLst>
              </a:defRPr>
            </a:lvl1pPr>
          </a:lstStyle>
          <a:p>
            <a:pPr lvl="0"/>
            <a:r>
              <a:rPr lang="en-US"/>
              <a:t>Name / Title / Date</a:t>
            </a:r>
          </a:p>
        </p:txBody>
      </p:sp>
      <p:sp>
        <p:nvSpPr>
          <p:cNvPr id="16" name="Text Placeholder 21"/>
          <p:cNvSpPr>
            <a:spLocks noGrp="1"/>
          </p:cNvSpPr>
          <p:nvPr>
            <p:ph type="body" sz="quarter" idx="15" hasCustomPrompt="1"/>
          </p:nvPr>
        </p:nvSpPr>
        <p:spPr>
          <a:xfrm>
            <a:off x="0" y="-2098"/>
            <a:ext cx="1299600" cy="943200"/>
          </a:xfrm>
          <a:blipFill>
            <a:blip r:embed="rId2"/>
            <a:stretch>
              <a:fillRect/>
            </a:stretch>
          </a:blipFill>
        </p:spPr>
        <p:txBody>
          <a:bodyPr>
            <a:normAutofit/>
          </a:bodyPr>
          <a:lstStyle>
            <a:lvl1pPr marL="0" indent="0">
              <a:buFontTx/>
              <a:buNone/>
              <a:defRPr sz="200">
                <a:noFill/>
              </a:defRPr>
            </a:lvl1pPr>
          </a:lstStyle>
          <a:p>
            <a:pPr lvl="0"/>
            <a:r>
              <a:rPr lang="fi-FI"/>
              <a:t> </a:t>
            </a:r>
          </a:p>
        </p:txBody>
      </p:sp>
    </p:spTree>
    <p:extLst>
      <p:ext uri="{BB962C8B-B14F-4D97-AF65-F5344CB8AC3E}">
        <p14:creationId xmlns:p14="http://schemas.microsoft.com/office/powerpoint/2010/main" val="870851192"/>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13.10.2017</a:t>
            </a:r>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F90E5A77-D385-4CDE-8FE8-D3E3CBE93E71}" type="slidenum">
              <a:rPr lang="en-US" smtClean="0"/>
              <a:t>‹#›</a:t>
            </a:fld>
            <a:endParaRPr lang="en-US"/>
          </a:p>
        </p:txBody>
      </p:sp>
    </p:spTree>
    <p:extLst>
      <p:ext uri="{BB962C8B-B14F-4D97-AF65-F5344CB8AC3E}">
        <p14:creationId xmlns:p14="http://schemas.microsoft.com/office/powerpoint/2010/main" val="648859234"/>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with Subheading" preserve="1" userDrawn="1">
  <p:cSld name="Title and Content with Subhead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50863" y="1484316"/>
            <a:ext cx="11090274" cy="575767"/>
          </a:xfrm>
        </p:spPr>
        <p:txBody>
          <a:bodyPr anchor="t" anchorCtr="0"/>
          <a:lstStyle>
            <a:lvl1pPr marL="0" indent="0">
              <a:spcBef>
                <a:spcPts val="0"/>
              </a:spcBef>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50863" y="2060849"/>
            <a:ext cx="11090274" cy="4031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13.10.2017</a:t>
            </a:r>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F90E5A77-D385-4CDE-8FE8-D3E3CBE93E71}" type="slidenum">
              <a:rPr lang="en-US" smtClean="0"/>
              <a:t>‹#›</a:t>
            </a:fld>
            <a:endParaRPr lang="en-US"/>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683271674"/>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s" preserve="1" userDrawn="1">
  <p:cSld name="Two Content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50866" y="1484313"/>
            <a:ext cx="5401121" cy="4608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0016" y="1484313"/>
            <a:ext cx="5401122" cy="4608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13.10.2017</a:t>
            </a:r>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F90E5A77-D385-4CDE-8FE8-D3E3CBE93E71}" type="slidenum">
              <a:rPr lang="en-US" smtClean="0"/>
              <a:t>‹#›</a:t>
            </a:fld>
            <a:endParaRPr lang="en-US"/>
          </a:p>
        </p:txBody>
      </p:sp>
      <p:cxnSp>
        <p:nvCxnSpPr>
          <p:cNvPr id="9" name="Straight Connector 8"/>
          <p:cNvCxnSpPr/>
          <p:nvPr userDrawn="1"/>
        </p:nvCxnSpPr>
        <p:spPr>
          <a:xfrm>
            <a:off x="6096000" y="1484313"/>
            <a:ext cx="0" cy="4608512"/>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56104484"/>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50863" y="1484316"/>
            <a:ext cx="5401122" cy="575767"/>
          </a:xfrm>
        </p:spPr>
        <p:txBody>
          <a:bodyPr anchor="t" anchorCtr="0"/>
          <a:lstStyle>
            <a:lvl1pPr marL="0" indent="0">
              <a:spcBef>
                <a:spcPts val="0"/>
              </a:spcBef>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50863" y="2060849"/>
            <a:ext cx="5401122" cy="4031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40016" y="1484316"/>
            <a:ext cx="5401122" cy="575767"/>
          </a:xfrm>
        </p:spPr>
        <p:txBody>
          <a:bodyPr anchor="t" anchorCtr="0"/>
          <a:lstStyle>
            <a:lvl1pPr marL="0" indent="0">
              <a:spcBef>
                <a:spcPts val="0"/>
              </a:spcBef>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0016" y="2060851"/>
            <a:ext cx="5401122" cy="4031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13.10.2017</a:t>
            </a:r>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F90E5A77-D385-4CDE-8FE8-D3E3CBE93E71}" type="slidenum">
              <a:rPr lang="en-US" smtClean="0"/>
              <a:t>‹#›</a:t>
            </a:fld>
            <a:endParaRPr lang="en-US"/>
          </a:p>
        </p:txBody>
      </p:sp>
      <p:cxnSp>
        <p:nvCxnSpPr>
          <p:cNvPr id="11" name="Straight Connector 10"/>
          <p:cNvCxnSpPr/>
          <p:nvPr userDrawn="1"/>
        </p:nvCxnSpPr>
        <p:spPr>
          <a:xfrm>
            <a:off x="6096000" y="1484313"/>
            <a:ext cx="0" cy="4608512"/>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48729174"/>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50864" y="1484316"/>
            <a:ext cx="3528913" cy="575767"/>
          </a:xfrm>
        </p:spPr>
        <p:txBody>
          <a:bodyPr anchor="t" anchorCtr="0"/>
          <a:lstStyle>
            <a:lvl1pPr marL="0" indent="0">
              <a:spcBef>
                <a:spcPts val="0"/>
              </a:spcBef>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50864" y="2060578"/>
            <a:ext cx="3528913" cy="4032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367760" y="2060810"/>
            <a:ext cx="3456000" cy="4032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
          <p:cNvSpPr>
            <a:spLocks noGrp="1"/>
          </p:cNvSpPr>
          <p:nvPr>
            <p:ph type="body" idx="13"/>
          </p:nvPr>
        </p:nvSpPr>
        <p:spPr>
          <a:xfrm>
            <a:off x="8112280" y="1484730"/>
            <a:ext cx="3528490" cy="575767"/>
          </a:xfrm>
        </p:spPr>
        <p:txBody>
          <a:bodyPr anchor="t" anchorCtr="0"/>
          <a:lstStyle>
            <a:lvl1pPr marL="0" indent="0">
              <a:spcBef>
                <a:spcPts val="0"/>
              </a:spcBef>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367760" y="1484730"/>
            <a:ext cx="3456480" cy="575767"/>
          </a:xfrm>
        </p:spPr>
        <p:txBody>
          <a:bodyPr anchor="t" anchorCtr="0"/>
          <a:lstStyle>
            <a:lvl1pPr marL="0" indent="0">
              <a:spcBef>
                <a:spcPts val="0"/>
              </a:spcBef>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p:cNvSpPr>
            <a:spLocks noGrp="1"/>
          </p:cNvSpPr>
          <p:nvPr>
            <p:ph sz="half" idx="14"/>
          </p:nvPr>
        </p:nvSpPr>
        <p:spPr>
          <a:xfrm>
            <a:off x="8112280" y="2060810"/>
            <a:ext cx="3528000" cy="4032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7" name="Straight Connector 16"/>
          <p:cNvCxnSpPr/>
          <p:nvPr userDrawn="1"/>
        </p:nvCxnSpPr>
        <p:spPr>
          <a:xfrm>
            <a:off x="4223792" y="1484313"/>
            <a:ext cx="0" cy="4608512"/>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968208" y="1484313"/>
            <a:ext cx="0" cy="4608512"/>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GB"/>
          </a:p>
        </p:txBody>
      </p:sp>
      <p:sp>
        <p:nvSpPr>
          <p:cNvPr id="10" name="Date Placeholder 9"/>
          <p:cNvSpPr>
            <a:spLocks noGrp="1"/>
          </p:cNvSpPr>
          <p:nvPr>
            <p:ph type="dt" sz="half" idx="15"/>
          </p:nvPr>
        </p:nvSpPr>
        <p:spPr/>
        <p:txBody>
          <a:bodyPr/>
          <a:lstStyle/>
          <a:p>
            <a:r>
              <a:rPr lang="en-US"/>
              <a:t>13.10.2017</a:t>
            </a:r>
          </a:p>
        </p:txBody>
      </p:sp>
      <p:sp>
        <p:nvSpPr>
          <p:cNvPr id="11" name="Footer Placeholder 10"/>
          <p:cNvSpPr>
            <a:spLocks noGrp="1"/>
          </p:cNvSpPr>
          <p:nvPr>
            <p:ph type="ftr" sz="quarter" idx="16"/>
          </p:nvPr>
        </p:nvSpPr>
        <p:spPr/>
        <p:txBody>
          <a:bodyPr/>
          <a:lstStyle/>
          <a:p>
            <a:r>
              <a:rPr lang="en-US"/>
              <a:t> </a:t>
            </a:r>
          </a:p>
        </p:txBody>
      </p:sp>
      <p:sp>
        <p:nvSpPr>
          <p:cNvPr id="12" name="Slide Number Placeholder 11"/>
          <p:cNvSpPr>
            <a:spLocks noGrp="1"/>
          </p:cNvSpPr>
          <p:nvPr>
            <p:ph type="sldNum" sz="quarter" idx="17"/>
          </p:nvPr>
        </p:nvSpPr>
        <p:spPr/>
        <p:txBody>
          <a:bodyPr/>
          <a:lstStyle/>
          <a:p>
            <a:fld id="{F90E5A77-D385-4CDE-8FE8-D3E3CBE93E71}" type="slidenum">
              <a:rPr lang="en-US" smtClean="0"/>
              <a:pPr/>
              <a:t>‹#›</a:t>
            </a:fld>
            <a:endParaRPr lang="en-US"/>
          </a:p>
        </p:txBody>
      </p:sp>
    </p:spTree>
    <p:extLst>
      <p:ext uri="{BB962C8B-B14F-4D97-AF65-F5344CB8AC3E}">
        <p14:creationId xmlns:p14="http://schemas.microsoft.com/office/powerpoint/2010/main" val="603678986"/>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Picture 1/2" preserve="1" userDrawn="1">
  <p:cSld name="Title and Picture 1/2">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866" y="1484313"/>
            <a:ext cx="5401121" cy="4608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13.10.2017</a:t>
            </a:r>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F90E5A77-D385-4CDE-8FE8-D3E3CBE93E71}" type="slidenum">
              <a:rPr lang="en-US" smtClean="0"/>
              <a:t>‹#›</a:t>
            </a:fld>
            <a:endParaRPr lang="en-US"/>
          </a:p>
        </p:txBody>
      </p:sp>
      <p:sp>
        <p:nvSpPr>
          <p:cNvPr id="8" name="Picture Placeholder 7"/>
          <p:cNvSpPr>
            <a:spLocks noGrp="1"/>
          </p:cNvSpPr>
          <p:nvPr>
            <p:ph type="pic" sz="quarter" idx="13"/>
          </p:nvPr>
        </p:nvSpPr>
        <p:spPr>
          <a:xfrm>
            <a:off x="6240018" y="4"/>
            <a:ext cx="5951984" cy="6092825"/>
          </a:xfrm>
          <a:solidFill>
            <a:srgbClr val="EAEAEA"/>
          </a:solidFill>
        </p:spPr>
        <p:txBody>
          <a:bodyPr/>
          <a:lstStyle>
            <a:lvl1pPr marL="0" indent="0">
              <a:buFontTx/>
              <a:buNone/>
              <a:defRPr sz="1800">
                <a:solidFill>
                  <a:schemeClr val="tx1"/>
                </a:solidFill>
              </a:defRPr>
            </a:lvl1pPr>
          </a:lstStyle>
          <a:p>
            <a:r>
              <a:rPr lang="en-US"/>
              <a:t>Click icon to add picture</a:t>
            </a:r>
            <a:endParaRPr lang="en-GB"/>
          </a:p>
        </p:txBody>
      </p:sp>
      <p:sp>
        <p:nvSpPr>
          <p:cNvPr id="7" name="Title 6"/>
          <p:cNvSpPr>
            <a:spLocks noGrp="1"/>
          </p:cNvSpPr>
          <p:nvPr>
            <p:ph type="title"/>
          </p:nvPr>
        </p:nvSpPr>
        <p:spPr>
          <a:xfrm>
            <a:off x="550866" y="476250"/>
            <a:ext cx="5401121" cy="720502"/>
          </a:xfrm>
        </p:spPr>
        <p:txBody>
          <a:bodyPr/>
          <a:lstStyle/>
          <a:p>
            <a:r>
              <a:rPr lang="en-US"/>
              <a:t>Click to edit Master title style</a:t>
            </a:r>
            <a:endParaRPr lang="en-GB"/>
          </a:p>
        </p:txBody>
      </p:sp>
    </p:spTree>
    <p:extLst>
      <p:ext uri="{BB962C8B-B14F-4D97-AF65-F5344CB8AC3E}">
        <p14:creationId xmlns:p14="http://schemas.microsoft.com/office/powerpoint/2010/main" val="2306921053"/>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Rubrikbild - Bild">
    <p:spTree>
      <p:nvGrpSpPr>
        <p:cNvPr id="1" name=""/>
        <p:cNvGrpSpPr/>
        <p:nvPr/>
      </p:nvGrpSpPr>
      <p:grpSpPr>
        <a:xfrm>
          <a:off x="0" y="0"/>
          <a:ext cx="0" cy="0"/>
          <a:chOff x="0" y="0"/>
          <a:chExt cx="0" cy="0"/>
        </a:xfrm>
      </p:grpSpPr>
      <p:sp>
        <p:nvSpPr>
          <p:cNvPr id="12" name="Platshållare för bild 10">
            <a:extLst>
              <a:ext uri="{FF2B5EF4-FFF2-40B4-BE49-F238E27FC236}">
                <a16:creationId xmlns:a16="http://schemas.microsoft.com/office/drawing/2014/main" id="{B87D49A6-A11A-4F87-918D-ED832A2EEE70}"/>
              </a:ext>
            </a:extLst>
          </p:cNvPr>
          <p:cNvSpPr>
            <a:spLocks noGrp="1"/>
          </p:cNvSpPr>
          <p:nvPr>
            <p:ph type="pic" sz="quarter" idx="14"/>
          </p:nvPr>
        </p:nvSpPr>
        <p:spPr>
          <a:xfrm>
            <a:off x="0" y="1"/>
            <a:ext cx="12192000" cy="6858000"/>
          </a:xfrm>
          <a:blipFill>
            <a:blip r:embed="rId2"/>
            <a:stretch>
              <a:fillRect l="-17143" t="-30501" r="-55393" b="-73984"/>
            </a:stretch>
          </a:blipFill>
        </p:spPr>
        <p:txBody>
          <a:bodyPr anchor="ctr"/>
          <a:lstStyle>
            <a:lvl1pPr marL="0" indent="0" algn="ctr">
              <a:buNone/>
              <a:defRPr/>
            </a:lvl1pPr>
          </a:lstStyle>
          <a:p>
            <a:r>
              <a:rPr lang="sv-SE"/>
              <a:t>Dra bilden till platshållaren eller klicka på ikonen för att lägga till den</a:t>
            </a:r>
          </a:p>
        </p:txBody>
      </p:sp>
      <p:sp>
        <p:nvSpPr>
          <p:cNvPr id="2" name="Rubrik 1">
            <a:extLst>
              <a:ext uri="{FF2B5EF4-FFF2-40B4-BE49-F238E27FC236}">
                <a16:creationId xmlns:a16="http://schemas.microsoft.com/office/drawing/2014/main" id="{84D2B774-0E5A-4CFB-B3BE-4D2E9E6FC662}"/>
              </a:ext>
            </a:extLst>
          </p:cNvPr>
          <p:cNvSpPr>
            <a:spLocks noGrp="1"/>
          </p:cNvSpPr>
          <p:nvPr>
            <p:ph type="ctrTitle"/>
          </p:nvPr>
        </p:nvSpPr>
        <p:spPr>
          <a:xfrm>
            <a:off x="2117560" y="3747362"/>
            <a:ext cx="7466452" cy="732005"/>
          </a:xfrm>
        </p:spPr>
        <p:txBody>
          <a:bodyPr anchor="b">
            <a:noAutofit/>
          </a:bodyPr>
          <a:lstStyle>
            <a:lvl1pPr algn="l">
              <a:defRPr sz="2000">
                <a:solidFill>
                  <a:schemeClr val="bg1"/>
                </a:solidFill>
                <a:latin typeface="+mn-lt"/>
              </a:defRPr>
            </a:lvl1pPr>
          </a:lstStyle>
          <a:p>
            <a:r>
              <a:rPr lang="sv-SE"/>
              <a:t>Klicka här för att ändra formatet för bakgrundsrubriken</a:t>
            </a:r>
          </a:p>
        </p:txBody>
      </p:sp>
      <p:sp>
        <p:nvSpPr>
          <p:cNvPr id="3" name="Underrubrik 2">
            <a:extLst>
              <a:ext uri="{FF2B5EF4-FFF2-40B4-BE49-F238E27FC236}">
                <a16:creationId xmlns:a16="http://schemas.microsoft.com/office/drawing/2014/main" id="{2BB7B6FD-60E7-4047-92E1-DFB5DFE363F0}"/>
              </a:ext>
            </a:extLst>
          </p:cNvPr>
          <p:cNvSpPr>
            <a:spLocks noGrp="1"/>
          </p:cNvSpPr>
          <p:nvPr>
            <p:ph type="subTitle" idx="1"/>
          </p:nvPr>
        </p:nvSpPr>
        <p:spPr>
          <a:xfrm>
            <a:off x="2117560" y="4571443"/>
            <a:ext cx="7466452" cy="1234045"/>
          </a:xfrm>
        </p:spPr>
        <p:txBody>
          <a:bodyPr>
            <a:noAutofit/>
          </a:bodyPr>
          <a:lstStyle>
            <a:lvl1pPr marL="0" indent="0" algn="l">
              <a:buNone/>
              <a:defRPr sz="16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format på underrubrik i bakgrunden</a:t>
            </a:r>
          </a:p>
        </p:txBody>
      </p:sp>
      <p:sp>
        <p:nvSpPr>
          <p:cNvPr id="4" name="Platshållare för datum 3">
            <a:extLst>
              <a:ext uri="{FF2B5EF4-FFF2-40B4-BE49-F238E27FC236}">
                <a16:creationId xmlns:a16="http://schemas.microsoft.com/office/drawing/2014/main" id="{0335CE30-A3F5-4837-9097-DFAA24CA0872}"/>
              </a:ext>
            </a:extLst>
          </p:cNvPr>
          <p:cNvSpPr>
            <a:spLocks noGrp="1"/>
          </p:cNvSpPr>
          <p:nvPr>
            <p:ph type="dt" sz="half" idx="10"/>
          </p:nvPr>
        </p:nvSpPr>
        <p:spPr>
          <a:xfrm>
            <a:off x="10684377" y="6150094"/>
            <a:ext cx="936000" cy="154451"/>
          </a:xfrm>
        </p:spPr>
        <p:txBody>
          <a:bodyPr/>
          <a:lstStyle>
            <a:lvl1pPr algn="r">
              <a:defRPr sz="1000">
                <a:solidFill>
                  <a:schemeClr val="bg1"/>
                </a:solidFill>
              </a:defRPr>
            </a:lvl1pPr>
          </a:lstStyle>
          <a:p>
            <a:fld id="{A82C9023-F1EE-4383-AE44-DC7DFCA86B2B}" type="datetime1">
              <a:rPr lang="sv-SE" smtClean="0">
                <a:solidFill>
                  <a:prstClr val="white"/>
                </a:solidFill>
              </a:rPr>
              <a:pPr/>
              <a:t>2021-09-26</a:t>
            </a:fld>
            <a:endParaRPr lang="sv-SE">
              <a:solidFill>
                <a:prstClr val="white"/>
              </a:solidFill>
            </a:endParaRPr>
          </a:p>
        </p:txBody>
      </p:sp>
      <p:sp>
        <p:nvSpPr>
          <p:cNvPr id="5" name="Platshållare för sidfot 4">
            <a:extLst>
              <a:ext uri="{FF2B5EF4-FFF2-40B4-BE49-F238E27FC236}">
                <a16:creationId xmlns:a16="http://schemas.microsoft.com/office/drawing/2014/main" id="{AD5DEEC5-CD87-47BE-BD5C-DA58F44F72B8}"/>
              </a:ext>
            </a:extLst>
          </p:cNvPr>
          <p:cNvSpPr>
            <a:spLocks noGrp="1"/>
          </p:cNvSpPr>
          <p:nvPr>
            <p:ph type="ftr" sz="quarter" idx="11"/>
          </p:nvPr>
        </p:nvSpPr>
        <p:spPr>
          <a:xfrm>
            <a:off x="7590002" y="6150094"/>
            <a:ext cx="3060000" cy="154451"/>
          </a:xfrm>
        </p:spPr>
        <p:txBody>
          <a:bodyPr/>
          <a:lstStyle>
            <a:lvl1pPr algn="r">
              <a:defRPr sz="1000">
                <a:solidFill>
                  <a:schemeClr val="bg1"/>
                </a:solidFill>
              </a:defRPr>
            </a:lvl1pPr>
          </a:lstStyle>
          <a:p>
            <a:endParaRPr lang="sv-SE">
              <a:solidFill>
                <a:prstClr val="white"/>
              </a:solidFill>
            </a:endParaRPr>
          </a:p>
        </p:txBody>
      </p:sp>
      <p:pic>
        <p:nvPicPr>
          <p:cNvPr id="11" name="Bildobjekt 10">
            <a:extLst>
              <a:ext uri="{FF2B5EF4-FFF2-40B4-BE49-F238E27FC236}">
                <a16:creationId xmlns:a16="http://schemas.microsoft.com/office/drawing/2014/main" id="{5843D0C4-D700-4462-A709-ED883B91DDB1}"/>
              </a:ext>
            </a:extLst>
          </p:cNvPr>
          <p:cNvPicPr>
            <a:picLocks noChangeAspect="1"/>
          </p:cNvPicPr>
          <p:nvPr userDrawn="1"/>
        </p:nvPicPr>
        <p:blipFill>
          <a:blip r:embed="rId3"/>
          <a:stretch>
            <a:fillRect/>
          </a:stretch>
        </p:blipFill>
        <p:spPr>
          <a:xfrm>
            <a:off x="738629" y="2020588"/>
            <a:ext cx="5215283" cy="1661219"/>
          </a:xfrm>
          <a:prstGeom prst="rect">
            <a:avLst/>
          </a:prstGeom>
        </p:spPr>
      </p:pic>
    </p:spTree>
    <p:extLst>
      <p:ext uri="{BB962C8B-B14F-4D97-AF65-F5344CB8AC3E}">
        <p14:creationId xmlns:p14="http://schemas.microsoft.com/office/powerpoint/2010/main" val="6702098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Small Picture" preserve="1" userDrawn="1">
  <p:cSld name="Title and Small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866" y="1484313"/>
            <a:ext cx="5401121" cy="4608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13.10.2017</a:t>
            </a:r>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F90E5A77-D385-4CDE-8FE8-D3E3CBE93E71}" type="slidenum">
              <a:rPr lang="en-US" smtClean="0"/>
              <a:t>‹#›</a:t>
            </a:fld>
            <a:endParaRPr lang="en-US"/>
          </a:p>
        </p:txBody>
      </p:sp>
      <p:sp>
        <p:nvSpPr>
          <p:cNvPr id="8" name="Picture Placeholder 7"/>
          <p:cNvSpPr>
            <a:spLocks noGrp="1"/>
          </p:cNvSpPr>
          <p:nvPr>
            <p:ph type="pic" sz="quarter" idx="13"/>
          </p:nvPr>
        </p:nvSpPr>
        <p:spPr>
          <a:xfrm>
            <a:off x="6240016" y="1484314"/>
            <a:ext cx="5401122" cy="4608512"/>
          </a:xfrm>
          <a:solidFill>
            <a:srgbClr val="EAEAEA"/>
          </a:solidFill>
        </p:spPr>
        <p:txBody>
          <a:bodyPr/>
          <a:lstStyle>
            <a:lvl1pPr marL="0" indent="0">
              <a:buFontTx/>
              <a:buNone/>
              <a:defRPr sz="1800">
                <a:solidFill>
                  <a:schemeClr val="tx1"/>
                </a:solidFill>
              </a:defRPr>
            </a:lvl1pPr>
          </a:lstStyle>
          <a:p>
            <a:r>
              <a:rPr lang="en-US"/>
              <a:t>Click icon to add picture</a:t>
            </a:r>
            <a:endParaRPr lang="en-GB"/>
          </a:p>
        </p:txBody>
      </p:sp>
      <p:sp>
        <p:nvSpPr>
          <p:cNvPr id="7" name="Title 6"/>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54822928"/>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Picture 1/1" preserve="1" userDrawn="1">
  <p:cSld name="Title and Picture 1/1">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13.10.2017</a:t>
            </a:r>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F90E5A77-D385-4CDE-8FE8-D3E3CBE93E71}" type="slidenum">
              <a:rPr lang="en-US" smtClean="0"/>
              <a:t>‹#›</a:t>
            </a:fld>
            <a:endParaRPr lang="en-US"/>
          </a:p>
        </p:txBody>
      </p:sp>
      <p:sp>
        <p:nvSpPr>
          <p:cNvPr id="8" name="Picture Placeholder 7"/>
          <p:cNvSpPr>
            <a:spLocks noGrp="1"/>
          </p:cNvSpPr>
          <p:nvPr>
            <p:ph type="pic" sz="quarter" idx="13"/>
          </p:nvPr>
        </p:nvSpPr>
        <p:spPr>
          <a:xfrm>
            <a:off x="550864" y="1484314"/>
            <a:ext cx="11090274" cy="4608512"/>
          </a:xfrm>
          <a:solidFill>
            <a:srgbClr val="EAEAEA"/>
          </a:solidFill>
        </p:spPr>
        <p:txBody>
          <a:bodyPr/>
          <a:lstStyle>
            <a:lvl1pPr marL="0" indent="0">
              <a:buFontTx/>
              <a:buNone/>
              <a:defRPr sz="1800">
                <a:solidFill>
                  <a:schemeClr val="tx1"/>
                </a:solidFill>
              </a:defRPr>
            </a:lvl1pPr>
          </a:lstStyle>
          <a:p>
            <a:r>
              <a:rPr lang="en-US"/>
              <a:t>Click icon to add picture</a:t>
            </a:r>
            <a:endParaRPr lang="en-GB"/>
          </a:p>
        </p:txBody>
      </p:sp>
      <p:sp>
        <p:nvSpPr>
          <p:cNvPr id="3" name="Title 2"/>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55795433"/>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a:t>13.10.2017</a:t>
            </a:r>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F90E5A77-D385-4CDE-8FE8-D3E3CBE93E71}" type="slidenum">
              <a:rPr lang="en-US" smtClean="0"/>
              <a:t>‹#›</a:t>
            </a:fld>
            <a:endParaRPr lang="en-US"/>
          </a:p>
        </p:txBody>
      </p:sp>
      <p:sp>
        <p:nvSpPr>
          <p:cNvPr id="7" name="Title 6"/>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7669874"/>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13.10.2017</a:t>
            </a:r>
          </a:p>
        </p:txBody>
      </p:sp>
      <p:sp>
        <p:nvSpPr>
          <p:cNvPr id="3" name="Footer Placeholder 2"/>
          <p:cNvSpPr>
            <a:spLocks noGrp="1"/>
          </p:cNvSpPr>
          <p:nvPr>
            <p:ph type="ftr" sz="quarter" idx="11"/>
          </p:nvPr>
        </p:nvSpPr>
        <p:spPr/>
        <p:txBody>
          <a:bodyPr/>
          <a:lstStyle/>
          <a:p>
            <a:r>
              <a:rPr lang="en-US"/>
              <a:t> </a:t>
            </a:r>
          </a:p>
        </p:txBody>
      </p:sp>
      <p:sp>
        <p:nvSpPr>
          <p:cNvPr id="4" name="Slide Number Placeholder 3"/>
          <p:cNvSpPr>
            <a:spLocks noGrp="1"/>
          </p:cNvSpPr>
          <p:nvPr>
            <p:ph type="sldNum" sz="quarter" idx="12"/>
          </p:nvPr>
        </p:nvSpPr>
        <p:spPr/>
        <p:txBody>
          <a:bodyPr/>
          <a:lstStyle/>
          <a:p>
            <a:fld id="{F90E5A77-D385-4CDE-8FE8-D3E3CBE93E71}" type="slidenum">
              <a:rPr lang="en-US" smtClean="0"/>
              <a:t>‹#›</a:t>
            </a:fld>
            <a:endParaRPr lang="en-US"/>
          </a:p>
        </p:txBody>
      </p:sp>
    </p:spTree>
    <p:extLst>
      <p:ext uri="{BB962C8B-B14F-4D97-AF65-F5344CB8AC3E}">
        <p14:creationId xmlns:p14="http://schemas.microsoft.com/office/powerpoint/2010/main" val="118262728"/>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logan" preserve="1" userDrawn="1">
  <p:cSld name="Slogan">
    <p:spTree>
      <p:nvGrpSpPr>
        <p:cNvPr id="1" name=""/>
        <p:cNvGrpSpPr/>
        <p:nvPr/>
      </p:nvGrpSpPr>
      <p:grpSpPr>
        <a:xfrm>
          <a:off x="0" y="0"/>
          <a:ext cx="0" cy="0"/>
          <a:chOff x="0" y="0"/>
          <a:chExt cx="0" cy="0"/>
        </a:xfrm>
      </p:grpSpPr>
      <p:sp>
        <p:nvSpPr>
          <p:cNvPr id="14" name="Date Placeholder 13"/>
          <p:cNvSpPr>
            <a:spLocks noGrp="1"/>
          </p:cNvSpPr>
          <p:nvPr>
            <p:ph type="dt" sz="half" idx="10"/>
          </p:nvPr>
        </p:nvSpPr>
        <p:spPr>
          <a:noFill/>
        </p:spPr>
        <p:txBody>
          <a:bodyPr/>
          <a:lstStyle>
            <a:lvl1pPr>
              <a:defRPr>
                <a:noFill/>
              </a:defRPr>
            </a:lvl1pPr>
          </a:lstStyle>
          <a:p>
            <a:r>
              <a:rPr lang="en-US"/>
              <a:t>13.10.2017</a:t>
            </a:r>
          </a:p>
        </p:txBody>
      </p:sp>
      <p:sp>
        <p:nvSpPr>
          <p:cNvPr id="15" name="Footer Placeholder 14"/>
          <p:cNvSpPr>
            <a:spLocks noGrp="1"/>
          </p:cNvSpPr>
          <p:nvPr>
            <p:ph type="ftr" sz="quarter" idx="11"/>
          </p:nvPr>
        </p:nvSpPr>
        <p:spPr>
          <a:noFill/>
        </p:spPr>
        <p:txBody>
          <a:bodyPr/>
          <a:lstStyle>
            <a:lvl1pPr>
              <a:defRPr>
                <a:noFill/>
              </a:defRPr>
            </a:lvl1pPr>
          </a:lstStyle>
          <a:p>
            <a:r>
              <a:rPr lang="en-US"/>
              <a:t> </a:t>
            </a:r>
          </a:p>
        </p:txBody>
      </p:sp>
      <p:sp>
        <p:nvSpPr>
          <p:cNvPr id="16" name="Slide Number Placeholder 15"/>
          <p:cNvSpPr>
            <a:spLocks noGrp="1"/>
          </p:cNvSpPr>
          <p:nvPr>
            <p:ph type="sldNum" sz="quarter" idx="12"/>
          </p:nvPr>
        </p:nvSpPr>
        <p:spPr>
          <a:noFill/>
        </p:spPr>
        <p:txBody>
          <a:bodyPr/>
          <a:lstStyle>
            <a:lvl1pPr>
              <a:defRPr>
                <a:noFill/>
              </a:defRPr>
            </a:lvl1pPr>
          </a:lstStyle>
          <a:p>
            <a:fld id="{F90E5A77-D385-4CDE-8FE8-D3E3CBE93E71}" type="slidenum">
              <a:rPr lang="en-US" smtClean="0"/>
              <a:pPr/>
              <a:t>‹#›</a:t>
            </a:fld>
            <a:endParaRPr lang="en-US"/>
          </a:p>
        </p:txBody>
      </p:sp>
      <p:sp>
        <p:nvSpPr>
          <p:cNvPr id="9" name="Title 1"/>
          <p:cNvSpPr>
            <a:spLocks noGrp="1"/>
          </p:cNvSpPr>
          <p:nvPr>
            <p:ph type="title"/>
          </p:nvPr>
        </p:nvSpPr>
        <p:spPr>
          <a:xfrm>
            <a:off x="550864" y="2564908"/>
            <a:ext cx="11090272" cy="1656457"/>
          </a:xfrm>
        </p:spPr>
        <p:txBody>
          <a:bodyPr anchor="ctr" anchorCtr="0"/>
          <a:lstStyle>
            <a:lvl1pPr algn="ctr">
              <a:defRPr sz="5000">
                <a:solidFill>
                  <a:schemeClr val="accent2"/>
                </a:solidFill>
              </a:defRPr>
            </a:lvl1pPr>
          </a:lstStyle>
          <a:p>
            <a:r>
              <a:rPr lang="en-US"/>
              <a:t>Click to edit Master title style</a:t>
            </a:r>
          </a:p>
        </p:txBody>
      </p:sp>
    </p:spTree>
    <p:extLst>
      <p:ext uri="{BB962C8B-B14F-4D97-AF65-F5344CB8AC3E}">
        <p14:creationId xmlns:p14="http://schemas.microsoft.com/office/powerpoint/2010/main" val="2700855169"/>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4182CC2-1E6B-4BB2-A39A-681010DDD4A2}"/>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C843FFC-B2B6-42F5-8B4A-5B2260ED38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3F7FE2A8-FF80-4474-9945-9086AEA22C90}"/>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5" name="Platshållare för sidfot 4">
            <a:extLst>
              <a:ext uri="{FF2B5EF4-FFF2-40B4-BE49-F238E27FC236}">
                <a16:creationId xmlns:a16="http://schemas.microsoft.com/office/drawing/2014/main" id="{59A2ADA6-2F4B-4C93-A4AE-EC5D60EC18A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DA6EC98B-3AF6-42E6-BD99-C4B81FD4D447}"/>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41186344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BFE84C5-89F0-4AEC-862E-AE9AFC24C522}"/>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E240E551-52DD-4885-84EA-824AA5C6F647}"/>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B7045B14-0F62-45E3-8CF6-FE7B99F23138}"/>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5" name="Platshållare för sidfot 4">
            <a:extLst>
              <a:ext uri="{FF2B5EF4-FFF2-40B4-BE49-F238E27FC236}">
                <a16:creationId xmlns:a16="http://schemas.microsoft.com/office/drawing/2014/main" id="{FE4A5A9E-5CA0-4974-B46B-17E867B720E1}"/>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A51DE139-4BAF-4824-9441-04BBD7A8AF1A}"/>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255787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96C9151-85FF-4F62-8B68-39D6338E0584}"/>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788E2518-9D50-41F4-BBF1-D156840B79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AD99F54F-2B58-42C1-8271-49DAEDB248AC}"/>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5" name="Platshållare för sidfot 4">
            <a:extLst>
              <a:ext uri="{FF2B5EF4-FFF2-40B4-BE49-F238E27FC236}">
                <a16:creationId xmlns:a16="http://schemas.microsoft.com/office/drawing/2014/main" id="{C5DB7E03-592A-4B23-A743-C002666FEE1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A4BB3EF-6EFE-4B52-8FFD-1EC354A2DF62}"/>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13237177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E4B7EAD-19CE-4B67-843C-4A1FB8D222F7}"/>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78977267-9A7A-4FC2-A4A9-6D8E9F175D5E}"/>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CD56FF63-69A1-438D-B49A-0E1301BAC88E}"/>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487FBA5D-3898-4013-80F0-981BDCB7466F}"/>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6" name="Platshållare för sidfot 5">
            <a:extLst>
              <a:ext uri="{FF2B5EF4-FFF2-40B4-BE49-F238E27FC236}">
                <a16:creationId xmlns:a16="http://schemas.microsoft.com/office/drawing/2014/main" id="{6B0B939B-C314-4939-A54F-034F18F5D276}"/>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A5DBF277-B76D-487A-B10D-CDF4EADFD4AE}"/>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27580007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733B5C0-382B-4B2F-87BA-AB0C60C9E3DE}"/>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52F97A78-BB15-46B7-B7FC-AF9C562662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34114085-77B8-4F21-9170-597C42CDFDDE}"/>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7E3E1192-DF2C-445C-BC52-D38780D58F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242657F3-CE48-49E7-81D6-4E6D71020517}"/>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AF6E4477-532C-43BA-B0F5-FDB9C41EE9AD}"/>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8" name="Platshållare för sidfot 7">
            <a:extLst>
              <a:ext uri="{FF2B5EF4-FFF2-40B4-BE49-F238E27FC236}">
                <a16:creationId xmlns:a16="http://schemas.microsoft.com/office/drawing/2014/main" id="{60503BC8-9680-4F12-8E27-B96D31747F9D}"/>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E235677B-A9C3-47ED-9BAB-EEC681A2B2FF}"/>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754972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p:txBody>
          <a:bodyPr/>
          <a:lstStyle/>
          <a:p>
            <a:r>
              <a:rPr lang="sv-SE"/>
              <a:t>Klicka här för att ändra formatet för bakgrundsrubriken</a:t>
            </a:r>
          </a:p>
        </p:txBody>
      </p:sp>
      <p:sp>
        <p:nvSpPr>
          <p:cNvPr id="3" name="Platshållare för innehåll 2">
            <a:extLst>
              <a:ext uri="{FF2B5EF4-FFF2-40B4-BE49-F238E27FC236}">
                <a16:creationId xmlns:a16="http://schemas.microsoft.com/office/drawing/2014/main" id="{8285982A-2F5B-407F-A3F2-3D04150DE36F}"/>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fld id="{67427DA1-5229-40C7-91DB-9C30FD761457}"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Tree>
    <p:extLst>
      <p:ext uri="{BB962C8B-B14F-4D97-AF65-F5344CB8AC3E}">
        <p14:creationId xmlns:p14="http://schemas.microsoft.com/office/powerpoint/2010/main" val="1691328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4FD0972-E581-4299-AC02-A3678A0EFA9A}"/>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F705AB32-1A4B-4C8F-B354-36315E34E20A}"/>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4" name="Platshållare för sidfot 3">
            <a:extLst>
              <a:ext uri="{FF2B5EF4-FFF2-40B4-BE49-F238E27FC236}">
                <a16:creationId xmlns:a16="http://schemas.microsoft.com/office/drawing/2014/main" id="{DDF3028B-D3E3-4F71-910E-4151D9A8A053}"/>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ABCAD755-EFB3-4B77-80AC-F2485AD2CAAD}"/>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34397877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D32E16DA-996D-47B5-81AD-108A360D632A}"/>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3" name="Platshållare för sidfot 2">
            <a:extLst>
              <a:ext uri="{FF2B5EF4-FFF2-40B4-BE49-F238E27FC236}">
                <a16:creationId xmlns:a16="http://schemas.microsoft.com/office/drawing/2014/main" id="{E1606DFC-867D-435C-A41D-403A333FB066}"/>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0281B8BE-529C-45D1-AE17-125B68B65C47}"/>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31355995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1D4DDC3-DB10-4AA3-B059-9199A8C957E4}"/>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E0E9EB8-E38C-4094-BE1F-0A086D7D03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1F648588-B439-423B-B1FE-ABF9826313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C64A691E-4582-4FA7-AE12-4A50484E99FE}"/>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6" name="Platshållare för sidfot 5">
            <a:extLst>
              <a:ext uri="{FF2B5EF4-FFF2-40B4-BE49-F238E27FC236}">
                <a16:creationId xmlns:a16="http://schemas.microsoft.com/office/drawing/2014/main" id="{7AB20E15-DFB0-40BC-97C7-09AC4A502309}"/>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65D8682D-D3EC-4322-AD73-ABE9C8D8CC3F}"/>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24719225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C7F0A24-933D-4093-861D-978918E62981}"/>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F1C5B578-5AD7-46C2-BC77-7A18647CC8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C4AD0BCD-ECA5-4D39-9447-6AE33B8674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4A126AFE-6504-4C9A-8C73-D96875A129BE}"/>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6" name="Platshållare för sidfot 5">
            <a:extLst>
              <a:ext uri="{FF2B5EF4-FFF2-40B4-BE49-F238E27FC236}">
                <a16:creationId xmlns:a16="http://schemas.microsoft.com/office/drawing/2014/main" id="{A0529CB0-5339-4EE6-9991-CBA907E018F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6E3CDAD-D08A-4B19-A000-5C3E86831EFA}"/>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2508925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C00A655-5352-4DFF-ABDC-970B313FBF7D}"/>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AECE1530-CEF0-4727-AC00-1697BF5422B2}"/>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1875DB8B-5770-4E7E-872E-F5DD91116DED}"/>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5" name="Platshållare för sidfot 4">
            <a:extLst>
              <a:ext uri="{FF2B5EF4-FFF2-40B4-BE49-F238E27FC236}">
                <a16:creationId xmlns:a16="http://schemas.microsoft.com/office/drawing/2014/main" id="{070774F2-FACD-46E1-9A9A-C6B31D64C21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57D4F3E8-CFF9-4E36-8361-63399B541829}"/>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23466856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C7E1DC4C-2C4A-4F28-8726-4988C5B9FE29}"/>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96FD5781-4422-49EB-A826-096DD1D80012}"/>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CB25197-5F3C-4C2B-9AF8-7526562E830C}"/>
              </a:ext>
            </a:extLst>
          </p:cNvPr>
          <p:cNvSpPr>
            <a:spLocks noGrp="1"/>
          </p:cNvSpPr>
          <p:nvPr>
            <p:ph type="dt" sz="half" idx="10"/>
          </p:nvPr>
        </p:nvSpPr>
        <p:spPr/>
        <p:txBody>
          <a:bodyPr/>
          <a:lstStyle/>
          <a:p>
            <a:fld id="{7BDEEC50-4BE0-486B-B3FF-5918449E9578}" type="datetimeFigureOut">
              <a:rPr lang="sv-SE" smtClean="0"/>
              <a:t>2021-09-26</a:t>
            </a:fld>
            <a:endParaRPr lang="sv-SE"/>
          </a:p>
        </p:txBody>
      </p:sp>
      <p:sp>
        <p:nvSpPr>
          <p:cNvPr id="5" name="Platshållare för sidfot 4">
            <a:extLst>
              <a:ext uri="{FF2B5EF4-FFF2-40B4-BE49-F238E27FC236}">
                <a16:creationId xmlns:a16="http://schemas.microsoft.com/office/drawing/2014/main" id="{DB734B0C-C764-443C-AE12-0E118E36E3D5}"/>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59D7F08A-0180-4E1D-B4D1-859EE2B1DE6B}"/>
              </a:ext>
            </a:extLst>
          </p:cNvPr>
          <p:cNvSpPr>
            <a:spLocks noGrp="1"/>
          </p:cNvSpPr>
          <p:nvPr>
            <p:ph type="sldNum" sz="quarter" idx="12"/>
          </p:nvPr>
        </p:nvSpPr>
        <p:spPr/>
        <p:txBody>
          <a:bodyPr/>
          <a:lstStyle/>
          <a:p>
            <a:fld id="{D0736CE4-4F47-453A-8F33-CE42734DA2B9}" type="slidenum">
              <a:rPr lang="sv-SE" smtClean="0"/>
              <a:t>‹#›</a:t>
            </a:fld>
            <a:endParaRPr lang="sv-SE"/>
          </a:p>
        </p:txBody>
      </p:sp>
    </p:spTree>
    <p:extLst>
      <p:ext uri="{BB962C8B-B14F-4D97-AF65-F5344CB8AC3E}">
        <p14:creationId xmlns:p14="http://schemas.microsoft.com/office/powerpoint/2010/main" val="10036313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8431" y="1987200"/>
            <a:ext cx="10456617" cy="2307600"/>
          </a:xfrm>
        </p:spPr>
        <p:txBody>
          <a:bodyPr anchor="ctr"/>
          <a:lstStyle>
            <a:lvl1pPr algn="l">
              <a:defRPr sz="6000">
                <a:solidFill>
                  <a:schemeClr val="accent2"/>
                </a:solidFill>
              </a:defRPr>
            </a:lvl1pPr>
          </a:lstStyle>
          <a:p>
            <a:r>
              <a:rPr lang="en-US"/>
              <a:t>Click to edit Master title style</a:t>
            </a:r>
            <a:endParaRPr lang="fi-FI" dirty="0"/>
          </a:p>
        </p:txBody>
      </p:sp>
      <p:sp>
        <p:nvSpPr>
          <p:cNvPr id="8" name="Text Placeholder 7"/>
          <p:cNvSpPr>
            <a:spLocks noGrp="1"/>
          </p:cNvSpPr>
          <p:nvPr>
            <p:ph type="body" sz="quarter" idx="17"/>
          </p:nvPr>
        </p:nvSpPr>
        <p:spPr>
          <a:xfrm>
            <a:off x="868430" y="4294800"/>
            <a:ext cx="10456617" cy="720000"/>
          </a:xfrm>
        </p:spPr>
        <p:txBody>
          <a:bodyPr/>
          <a:lstStyle>
            <a:lvl1pPr marL="0" indent="0">
              <a:buNone/>
              <a:defRPr lang="en-US" sz="2800" kern="1200" spc="-30" baseline="0" dirty="0" smtClean="0">
                <a:solidFill>
                  <a:schemeClr val="accent2"/>
                </a:solidFill>
                <a:latin typeface="+mj-lt"/>
                <a:ea typeface="+mn-ea"/>
                <a:cs typeface="+mn-cs"/>
              </a:defRPr>
            </a:lvl1pPr>
          </a:lstStyle>
          <a:p>
            <a:pPr lvl="0"/>
            <a:r>
              <a:rPr lang="en-US"/>
              <a:t>Click to edit Master text styles</a:t>
            </a:r>
          </a:p>
        </p:txBody>
      </p:sp>
      <p:sp>
        <p:nvSpPr>
          <p:cNvPr id="4" name="Date Placeholder 3">
            <a:extLst>
              <a:ext uri="{FF2B5EF4-FFF2-40B4-BE49-F238E27FC236}">
                <a16:creationId xmlns:a16="http://schemas.microsoft.com/office/drawing/2014/main" id="{0853CB50-F4EE-4AF2-AD3A-15B1F2DEBB2F}"/>
              </a:ext>
            </a:extLst>
          </p:cNvPr>
          <p:cNvSpPr>
            <a:spLocks noGrp="1"/>
          </p:cNvSpPr>
          <p:nvPr>
            <p:ph type="dt" sz="half" idx="18"/>
          </p:nvPr>
        </p:nvSpPr>
        <p:spPr/>
        <p:txBody>
          <a:bodyPr/>
          <a:lstStyle>
            <a:lvl1pPr>
              <a:defRPr/>
            </a:lvl1pPr>
          </a:lstStyle>
          <a:p>
            <a:pPr>
              <a:defRPr/>
            </a:pPr>
            <a:r>
              <a:rPr lang="sv-SE"/>
              <a:t>4.4.2016</a:t>
            </a:r>
          </a:p>
        </p:txBody>
      </p:sp>
      <p:sp>
        <p:nvSpPr>
          <p:cNvPr id="5" name="Footer Placeholder 4">
            <a:extLst>
              <a:ext uri="{FF2B5EF4-FFF2-40B4-BE49-F238E27FC236}">
                <a16:creationId xmlns:a16="http://schemas.microsoft.com/office/drawing/2014/main" id="{51A70B12-11FF-4310-9286-0F626846E103}"/>
              </a:ext>
            </a:extLst>
          </p:cNvPr>
          <p:cNvSpPr>
            <a:spLocks noGrp="1"/>
          </p:cNvSpPr>
          <p:nvPr>
            <p:ph type="ftr" sz="quarter" idx="19"/>
          </p:nvPr>
        </p:nvSpPr>
        <p:spPr/>
        <p:txBody>
          <a:bodyPr/>
          <a:lstStyle>
            <a:lvl1pPr>
              <a:defRPr/>
            </a:lvl1pPr>
          </a:lstStyle>
          <a:p>
            <a:pPr>
              <a:defRPr/>
            </a:pPr>
            <a:r>
              <a:rPr lang="sv-SE"/>
              <a:t>Fabian Levihn, PhD</a:t>
            </a:r>
          </a:p>
        </p:txBody>
      </p:sp>
      <p:sp>
        <p:nvSpPr>
          <p:cNvPr id="6" name="Slide Number Placeholder 5">
            <a:extLst>
              <a:ext uri="{FF2B5EF4-FFF2-40B4-BE49-F238E27FC236}">
                <a16:creationId xmlns:a16="http://schemas.microsoft.com/office/drawing/2014/main" id="{61B15ED7-4AF6-43FC-8722-FC594B2E7523}"/>
              </a:ext>
            </a:extLst>
          </p:cNvPr>
          <p:cNvSpPr>
            <a:spLocks noGrp="1"/>
          </p:cNvSpPr>
          <p:nvPr>
            <p:ph type="sldNum" sz="quarter" idx="20"/>
          </p:nvPr>
        </p:nvSpPr>
        <p:spPr/>
        <p:txBody>
          <a:bodyPr/>
          <a:lstStyle>
            <a:lvl1pPr>
              <a:defRPr/>
            </a:lvl1pPr>
          </a:lstStyle>
          <a:p>
            <a:fld id="{3F1F9696-BD97-495D-889F-17402A65B44D}" type="slidenum">
              <a:rPr lang="sv-SE" altLang="sv-SE"/>
              <a:pPr/>
              <a:t>‹#›</a:t>
            </a:fld>
            <a:endParaRPr lang="sv-SE" altLang="sv-SE"/>
          </a:p>
        </p:txBody>
      </p:sp>
    </p:spTree>
    <p:extLst>
      <p:ext uri="{BB962C8B-B14F-4D97-AF65-F5344CB8AC3E}">
        <p14:creationId xmlns:p14="http://schemas.microsoft.com/office/powerpoint/2010/main" val="3614105158"/>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Default - Lodrät rubrik och text">
    <p:spTree>
      <p:nvGrpSpPr>
        <p:cNvPr id="1" name=""/>
        <p:cNvGrpSpPr/>
        <p:nvPr/>
      </p:nvGrpSpPr>
      <p:grpSpPr>
        <a:xfrm>
          <a:off x="0" y="0"/>
          <a:ext cx="0" cy="0"/>
          <a:chOff x="0" y="0"/>
          <a:chExt cx="0" cy="0"/>
        </a:xfrm>
      </p:grpSpPr>
      <p:sp>
        <p:nvSpPr>
          <p:cNvPr id="30" name="Shape 30"/>
          <p:cNvSpPr>
            <a:spLocks noGrp="1"/>
          </p:cNvSpPr>
          <p:nvPr>
            <p:ph type="title"/>
          </p:nvPr>
        </p:nvSpPr>
        <p:spPr>
          <a:xfrm>
            <a:off x="8839200" y="0"/>
            <a:ext cx="2743200" cy="6400802"/>
          </a:xfrm>
          <a:prstGeom prst="rect">
            <a:avLst/>
          </a:prstGeom>
        </p:spPr>
        <p:txBody>
          <a:bodyPr/>
          <a:lstStyle/>
          <a:p>
            <a:pPr lvl="0"/>
            <a:r>
              <a:t>Title Text</a:t>
            </a:r>
          </a:p>
        </p:txBody>
      </p:sp>
      <p:sp>
        <p:nvSpPr>
          <p:cNvPr id="31" name="Shape 31"/>
          <p:cNvSpPr>
            <a:spLocks noGrp="1"/>
          </p:cNvSpPr>
          <p:nvPr>
            <p:ph type="body" idx="1"/>
          </p:nvPr>
        </p:nvSpPr>
        <p:spPr>
          <a:xfrm>
            <a:off x="609600" y="274638"/>
            <a:ext cx="8026400" cy="6583362"/>
          </a:xfrm>
          <a:prstGeom prst="rect">
            <a:avLst/>
          </a:prstGeom>
        </p:spPr>
        <p:txBody>
          <a:bodyPr/>
          <a:lstStyle/>
          <a:p>
            <a:pPr lvl="0"/>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8568705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vå Innehålls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p:txBody>
          <a:bodyPr/>
          <a:lstStyle/>
          <a:p>
            <a:r>
              <a:rPr lang="sv-SE"/>
              <a:t>Klicka här för att ändra formatet för bakgrundsrubriken</a:t>
            </a:r>
          </a:p>
        </p:txBody>
      </p:sp>
      <p:sp>
        <p:nvSpPr>
          <p:cNvPr id="3" name="Platshållare för innehåll 2">
            <a:extLst>
              <a:ext uri="{FF2B5EF4-FFF2-40B4-BE49-F238E27FC236}">
                <a16:creationId xmlns:a16="http://schemas.microsoft.com/office/drawing/2014/main" id="{8285982A-2F5B-407F-A3F2-3D04150DE36F}"/>
              </a:ext>
            </a:extLst>
          </p:cNvPr>
          <p:cNvSpPr>
            <a:spLocks noGrp="1"/>
          </p:cNvSpPr>
          <p:nvPr>
            <p:ph idx="1"/>
          </p:nvPr>
        </p:nvSpPr>
        <p:spPr>
          <a:xfrm>
            <a:off x="587374" y="1849427"/>
            <a:ext cx="5400000" cy="395332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fld id="{67EC8EAE-685D-49A0-AD67-83FE4EDA35E0}"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
        <p:nvSpPr>
          <p:cNvPr id="13" name="Platshållare för innehåll 2">
            <a:extLst>
              <a:ext uri="{FF2B5EF4-FFF2-40B4-BE49-F238E27FC236}">
                <a16:creationId xmlns:a16="http://schemas.microsoft.com/office/drawing/2014/main" id="{6BD75AF5-21E3-429A-9991-B095EDFA1996}"/>
              </a:ext>
            </a:extLst>
          </p:cNvPr>
          <p:cNvSpPr>
            <a:spLocks noGrp="1"/>
          </p:cNvSpPr>
          <p:nvPr>
            <p:ph idx="13"/>
          </p:nvPr>
        </p:nvSpPr>
        <p:spPr>
          <a:xfrm>
            <a:off x="6204625" y="1852160"/>
            <a:ext cx="5400000" cy="395332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Tree>
    <p:extLst>
      <p:ext uri="{BB962C8B-B14F-4D97-AF65-F5344CB8AC3E}">
        <p14:creationId xmlns:p14="http://schemas.microsoft.com/office/powerpoint/2010/main" val="2381510223"/>
      </p:ext>
    </p:extLst>
  </p:cSld>
  <p:clrMapOvr>
    <a:masterClrMapping/>
  </p:clrMapOvr>
  <p:extLst>
    <p:ext uri="{DCECCB84-F9BA-43D5-87BE-67443E8EF086}">
      <p15:sldGuideLst xmlns:p15="http://schemas.microsoft.com/office/powerpoint/2012/main">
        <p15:guide id="1" pos="3908">
          <p15:clr>
            <a:srgbClr val="FBAE40"/>
          </p15:clr>
        </p15:guide>
        <p15:guide id="2" pos="37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re Innehålls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p:txBody>
          <a:bodyPr/>
          <a:lstStyle/>
          <a:p>
            <a:r>
              <a:rPr lang="sv-SE"/>
              <a:t>Klicka här för att ändra formatet för bakgrundsrubriken</a:t>
            </a:r>
          </a:p>
        </p:txBody>
      </p:sp>
      <p:sp>
        <p:nvSpPr>
          <p:cNvPr id="3" name="Platshållare för innehåll 2">
            <a:extLst>
              <a:ext uri="{FF2B5EF4-FFF2-40B4-BE49-F238E27FC236}">
                <a16:creationId xmlns:a16="http://schemas.microsoft.com/office/drawing/2014/main" id="{8285982A-2F5B-407F-A3F2-3D04150DE36F}"/>
              </a:ext>
            </a:extLst>
          </p:cNvPr>
          <p:cNvSpPr>
            <a:spLocks noGrp="1"/>
          </p:cNvSpPr>
          <p:nvPr>
            <p:ph idx="1"/>
          </p:nvPr>
        </p:nvSpPr>
        <p:spPr>
          <a:xfrm>
            <a:off x="587374" y="1849427"/>
            <a:ext cx="3455237" cy="3953328"/>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fld id="{703E6F5F-676C-4A76-AA5E-2665F7C84D24}"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
        <p:nvSpPr>
          <p:cNvPr id="13" name="Platshållare för innehåll 2">
            <a:extLst>
              <a:ext uri="{FF2B5EF4-FFF2-40B4-BE49-F238E27FC236}">
                <a16:creationId xmlns:a16="http://schemas.microsoft.com/office/drawing/2014/main" id="{6BD75AF5-21E3-429A-9991-B095EDFA1996}"/>
              </a:ext>
            </a:extLst>
          </p:cNvPr>
          <p:cNvSpPr>
            <a:spLocks noGrp="1"/>
          </p:cNvSpPr>
          <p:nvPr>
            <p:ph idx="13"/>
          </p:nvPr>
        </p:nvSpPr>
        <p:spPr>
          <a:xfrm>
            <a:off x="4367618" y="1852160"/>
            <a:ext cx="3456000" cy="3953328"/>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12" name="Platshållare för innehåll 2">
            <a:extLst>
              <a:ext uri="{FF2B5EF4-FFF2-40B4-BE49-F238E27FC236}">
                <a16:creationId xmlns:a16="http://schemas.microsoft.com/office/drawing/2014/main" id="{86F65504-03CD-4365-9F97-978D418E2619}"/>
              </a:ext>
            </a:extLst>
          </p:cNvPr>
          <p:cNvSpPr>
            <a:spLocks noGrp="1"/>
          </p:cNvSpPr>
          <p:nvPr>
            <p:ph idx="14"/>
          </p:nvPr>
        </p:nvSpPr>
        <p:spPr>
          <a:xfrm>
            <a:off x="8148625" y="1852160"/>
            <a:ext cx="3456000" cy="3953328"/>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Tree>
    <p:extLst>
      <p:ext uri="{BB962C8B-B14F-4D97-AF65-F5344CB8AC3E}">
        <p14:creationId xmlns:p14="http://schemas.microsoft.com/office/powerpoint/2010/main" val="2297386634"/>
      </p:ext>
    </p:extLst>
  </p:cSld>
  <p:clrMapOvr>
    <a:masterClrMapping/>
  </p:clrMapOvr>
  <p:extLst>
    <p:ext uri="{DCECCB84-F9BA-43D5-87BE-67443E8EF086}">
      <p15:sldGuideLst xmlns:p15="http://schemas.microsoft.com/office/powerpoint/2012/main">
        <p15:guide id="1" pos="2751">
          <p15:clr>
            <a:srgbClr val="FBAE40"/>
          </p15:clr>
        </p15:guide>
        <p15:guide id="2" pos="2547">
          <p15:clr>
            <a:srgbClr val="FBAE40"/>
          </p15:clr>
        </p15:guide>
        <p15:guide id="3" pos="4929">
          <p15:clr>
            <a:srgbClr val="FBAE40"/>
          </p15:clr>
        </p15:guide>
        <p15:guide id="4" pos="513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yra Innehålls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p:txBody>
          <a:bodyPr/>
          <a:lstStyle/>
          <a:p>
            <a:r>
              <a:rPr lang="sv-SE"/>
              <a:t>Klicka här för att ändra formatet för bakgrundsrubriken</a:t>
            </a:r>
          </a:p>
        </p:txBody>
      </p:sp>
      <p:sp>
        <p:nvSpPr>
          <p:cNvPr id="3" name="Platshållare för innehåll 2">
            <a:extLst>
              <a:ext uri="{FF2B5EF4-FFF2-40B4-BE49-F238E27FC236}">
                <a16:creationId xmlns:a16="http://schemas.microsoft.com/office/drawing/2014/main" id="{8285982A-2F5B-407F-A3F2-3D04150DE36F}"/>
              </a:ext>
            </a:extLst>
          </p:cNvPr>
          <p:cNvSpPr>
            <a:spLocks noGrp="1"/>
          </p:cNvSpPr>
          <p:nvPr>
            <p:ph idx="1"/>
          </p:nvPr>
        </p:nvSpPr>
        <p:spPr>
          <a:xfrm>
            <a:off x="2424113" y="1844675"/>
            <a:ext cx="3455237" cy="1879200"/>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fld id="{DCF7FDEF-CEA8-4FDA-942F-8F4113C65D26}"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
        <p:nvSpPr>
          <p:cNvPr id="11" name="Platshållare för innehåll 2">
            <a:extLst>
              <a:ext uri="{FF2B5EF4-FFF2-40B4-BE49-F238E27FC236}">
                <a16:creationId xmlns:a16="http://schemas.microsoft.com/office/drawing/2014/main" id="{E4F3FFEE-84B6-41C8-9161-359F36518F81}"/>
              </a:ext>
            </a:extLst>
          </p:cNvPr>
          <p:cNvSpPr>
            <a:spLocks noGrp="1"/>
          </p:cNvSpPr>
          <p:nvPr>
            <p:ph idx="13"/>
          </p:nvPr>
        </p:nvSpPr>
        <p:spPr>
          <a:xfrm>
            <a:off x="2424113" y="3921220"/>
            <a:ext cx="3455237" cy="1884267"/>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14" name="Platshållare för innehåll 2">
            <a:extLst>
              <a:ext uri="{FF2B5EF4-FFF2-40B4-BE49-F238E27FC236}">
                <a16:creationId xmlns:a16="http://schemas.microsoft.com/office/drawing/2014/main" id="{E6B4C9BA-ECA9-4E64-AE5C-35B17B0B2BF0}"/>
              </a:ext>
            </a:extLst>
          </p:cNvPr>
          <p:cNvSpPr>
            <a:spLocks noGrp="1"/>
          </p:cNvSpPr>
          <p:nvPr>
            <p:ph idx="14"/>
          </p:nvPr>
        </p:nvSpPr>
        <p:spPr>
          <a:xfrm>
            <a:off x="8149388" y="1844675"/>
            <a:ext cx="3455237" cy="1879200"/>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15" name="Platshållare för innehåll 2">
            <a:extLst>
              <a:ext uri="{FF2B5EF4-FFF2-40B4-BE49-F238E27FC236}">
                <a16:creationId xmlns:a16="http://schemas.microsoft.com/office/drawing/2014/main" id="{BB94EA31-4185-4470-8139-60F7BC0D9F28}"/>
              </a:ext>
            </a:extLst>
          </p:cNvPr>
          <p:cNvSpPr>
            <a:spLocks noGrp="1"/>
          </p:cNvSpPr>
          <p:nvPr>
            <p:ph idx="15"/>
          </p:nvPr>
        </p:nvSpPr>
        <p:spPr>
          <a:xfrm>
            <a:off x="8149388" y="3921220"/>
            <a:ext cx="3455237" cy="1884267"/>
          </a:xfrm>
        </p:spPr>
        <p:txBody>
          <a:bodyPr>
            <a:noAutofit/>
          </a:bodyPr>
          <a:lstStyle>
            <a:lvl1pPr>
              <a:defRPr sz="1400"/>
            </a:lvl1pPr>
            <a:lvl2pPr>
              <a:defRPr sz="1400"/>
            </a:lvl2pPr>
            <a:lvl3pPr>
              <a:defRPr sz="14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Tree>
    <p:extLst>
      <p:ext uri="{BB962C8B-B14F-4D97-AF65-F5344CB8AC3E}">
        <p14:creationId xmlns:p14="http://schemas.microsoft.com/office/powerpoint/2010/main" val="3881279511"/>
      </p:ext>
    </p:extLst>
  </p:cSld>
  <p:clrMapOvr>
    <a:masterClrMapping/>
  </p:clrMapOvr>
  <p:extLst>
    <p:ext uri="{DCECCB84-F9BA-43D5-87BE-67443E8EF086}">
      <p15:sldGuideLst xmlns:p15="http://schemas.microsoft.com/office/powerpoint/2012/main">
        <p15:guide id="1" pos="1527">
          <p15:clr>
            <a:srgbClr val="FBAE40"/>
          </p15:clr>
        </p15:guide>
        <p15:guide id="2" pos="513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4234416-BAD6-4277-A68C-E1F1292D9315}"/>
              </a:ext>
            </a:extLst>
          </p:cNvPr>
          <p:cNvSpPr>
            <a:spLocks noGrp="1"/>
          </p:cNvSpPr>
          <p:nvPr>
            <p:ph type="title"/>
          </p:nvPr>
        </p:nvSpPr>
        <p:spPr/>
        <p:txBody>
          <a:bodyPr/>
          <a:lstStyle/>
          <a:p>
            <a:r>
              <a:rPr lang="sv-SE"/>
              <a:t>Klicka här för att ändra formatet för bakgrundsrubriken</a:t>
            </a:r>
          </a:p>
        </p:txBody>
      </p:sp>
      <p:sp>
        <p:nvSpPr>
          <p:cNvPr id="3" name="Platshållare för datum 2">
            <a:extLst>
              <a:ext uri="{FF2B5EF4-FFF2-40B4-BE49-F238E27FC236}">
                <a16:creationId xmlns:a16="http://schemas.microsoft.com/office/drawing/2014/main" id="{EE7CA349-36F5-4F5D-B2BF-FE1795577072}"/>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5" name="Platshållare för bildnummer 4">
            <a:extLst>
              <a:ext uri="{FF2B5EF4-FFF2-40B4-BE49-F238E27FC236}">
                <a16:creationId xmlns:a16="http://schemas.microsoft.com/office/drawing/2014/main" id="{37C7A20D-A2D9-4D01-8D8F-024D20D41E18}"/>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Tree>
    <p:extLst>
      <p:ext uri="{BB962C8B-B14F-4D97-AF65-F5344CB8AC3E}">
        <p14:creationId xmlns:p14="http://schemas.microsoft.com/office/powerpoint/2010/main" val="884570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nehåll och 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7BF21D9-5088-4E99-AB35-4E724FB74B2E}"/>
              </a:ext>
            </a:extLst>
          </p:cNvPr>
          <p:cNvSpPr>
            <a:spLocks noGrp="1"/>
          </p:cNvSpPr>
          <p:nvPr>
            <p:ph type="title"/>
          </p:nvPr>
        </p:nvSpPr>
        <p:spPr>
          <a:xfrm>
            <a:off x="585215" y="474390"/>
            <a:ext cx="3386485" cy="1009924"/>
          </a:xfrm>
        </p:spPr>
        <p:txBody>
          <a:bodyPr/>
          <a:lstStyle/>
          <a:p>
            <a:r>
              <a:rPr lang="sv-SE"/>
              <a:t>Klicka här för att ändra formatet för bakgrundsrubriken</a:t>
            </a:r>
          </a:p>
        </p:txBody>
      </p:sp>
      <p:sp>
        <p:nvSpPr>
          <p:cNvPr id="3" name="Platshållare för innehåll 2">
            <a:extLst>
              <a:ext uri="{FF2B5EF4-FFF2-40B4-BE49-F238E27FC236}">
                <a16:creationId xmlns:a16="http://schemas.microsoft.com/office/drawing/2014/main" id="{8285982A-2F5B-407F-A3F2-3D04150DE36F}"/>
              </a:ext>
            </a:extLst>
          </p:cNvPr>
          <p:cNvSpPr>
            <a:spLocks noGrp="1"/>
          </p:cNvSpPr>
          <p:nvPr>
            <p:ph idx="1"/>
          </p:nvPr>
        </p:nvSpPr>
        <p:spPr>
          <a:xfrm>
            <a:off x="587374" y="1849426"/>
            <a:ext cx="3386485" cy="3956061"/>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5086115-BC64-459C-A2FE-3748740D8A6C}"/>
              </a:ext>
            </a:extLst>
          </p:cNvPr>
          <p:cNvSpPr>
            <a:spLocks noGrp="1"/>
          </p:cNvSpPr>
          <p:nvPr>
            <p:ph type="dt" sz="half" idx="10"/>
          </p:nvPr>
        </p:nvSpPr>
        <p:spPr/>
        <p:txBody>
          <a:bodyPr/>
          <a:lstStyle/>
          <a:p>
            <a:fld id="{A90D9F35-D173-4280-AD09-DDC16C6BF173}" type="datetime1">
              <a:rPr lang="sv-SE" smtClean="0">
                <a:solidFill>
                  <a:srgbClr val="87888C"/>
                </a:solidFill>
              </a:rPr>
              <a:pPr/>
              <a:t>2021-09-26</a:t>
            </a:fld>
            <a:endParaRPr lang="sv-SE">
              <a:solidFill>
                <a:srgbClr val="87888C"/>
              </a:solidFill>
            </a:endParaRPr>
          </a:p>
        </p:txBody>
      </p:sp>
      <p:sp>
        <p:nvSpPr>
          <p:cNvPr id="6" name="Platshållare för bildnummer 5">
            <a:extLst>
              <a:ext uri="{FF2B5EF4-FFF2-40B4-BE49-F238E27FC236}">
                <a16:creationId xmlns:a16="http://schemas.microsoft.com/office/drawing/2014/main" id="{55FB3478-ED95-4A40-9B95-4D7238E61D31}"/>
              </a:ext>
            </a:extLst>
          </p:cNvPr>
          <p:cNvSpPr>
            <a:spLocks noGrp="1"/>
          </p:cNvSpPr>
          <p:nvPr>
            <p:ph type="sldNum" sz="quarter" idx="12"/>
          </p:nvPr>
        </p:nvSpPr>
        <p:spPr/>
        <p:txBody>
          <a:bodyPr/>
          <a:lstStyle/>
          <a:p>
            <a:fld id="{E291521E-9D85-44B5-BAB9-DB7F52EA62BB}" type="slidenum">
              <a:rPr lang="sv-SE" smtClean="0">
                <a:solidFill>
                  <a:srgbClr val="87888C"/>
                </a:solidFill>
              </a:rPr>
              <a:pPr/>
              <a:t>‹#›</a:t>
            </a:fld>
            <a:endParaRPr lang="sv-SE">
              <a:solidFill>
                <a:srgbClr val="87888C"/>
              </a:solidFill>
            </a:endParaRPr>
          </a:p>
        </p:txBody>
      </p:sp>
      <p:sp>
        <p:nvSpPr>
          <p:cNvPr id="10" name="Platshållare för bild 9">
            <a:extLst>
              <a:ext uri="{FF2B5EF4-FFF2-40B4-BE49-F238E27FC236}">
                <a16:creationId xmlns:a16="http://schemas.microsoft.com/office/drawing/2014/main" id="{2B5A43D3-8CCF-4DF7-9D9F-1302A930A796}"/>
              </a:ext>
            </a:extLst>
          </p:cNvPr>
          <p:cNvSpPr>
            <a:spLocks noGrp="1"/>
          </p:cNvSpPr>
          <p:nvPr>
            <p:ph type="pic" sz="quarter" idx="13"/>
          </p:nvPr>
        </p:nvSpPr>
        <p:spPr>
          <a:xfrm>
            <a:off x="4303713" y="569914"/>
            <a:ext cx="7300912" cy="5235574"/>
          </a:xfrm>
          <a:solidFill>
            <a:schemeClr val="bg1">
              <a:lumMod val="95000"/>
            </a:schemeClr>
          </a:solidFill>
        </p:spPr>
        <p:txBody>
          <a:bodyPr anchor="ctr"/>
          <a:lstStyle>
            <a:lvl1pPr marL="0" indent="0" algn="ctr">
              <a:buNone/>
              <a:defRPr/>
            </a:lvl1pPr>
          </a:lstStyle>
          <a:p>
            <a:r>
              <a:rPr lang="sv-SE"/>
              <a:t>Dra bilden till platshållaren eller klicka på ikonen för att lägga till den</a:t>
            </a:r>
          </a:p>
        </p:txBody>
      </p:sp>
    </p:spTree>
    <p:extLst>
      <p:ext uri="{BB962C8B-B14F-4D97-AF65-F5344CB8AC3E}">
        <p14:creationId xmlns:p14="http://schemas.microsoft.com/office/powerpoint/2010/main" val="2988117423"/>
      </p:ext>
    </p:extLst>
  </p:cSld>
  <p:clrMapOvr>
    <a:masterClrMapping/>
  </p:clrMapOvr>
  <p:extLst>
    <p:ext uri="{DCECCB84-F9BA-43D5-87BE-67443E8EF086}">
      <p15:sldGuideLst xmlns:p15="http://schemas.microsoft.com/office/powerpoint/2012/main">
        <p15:guide id="1" pos="2706">
          <p15:clr>
            <a:srgbClr val="FBAE40"/>
          </p15:clr>
        </p15:guide>
        <p15:guide id="2" pos="250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oleObject" Target="../embeddings/oleObject1.bin"/><Relationship Id="rId3" Type="http://schemas.openxmlformats.org/officeDocument/2006/relationships/slideLayout" Target="../slideLayouts/slideLayout23.xml"/><Relationship Id="rId21" Type="http://schemas.openxmlformats.org/officeDocument/2006/relationships/image" Target="../media/image9.pn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ags" Target="../tags/tag2.xml"/><Relationship Id="rId2" Type="http://schemas.openxmlformats.org/officeDocument/2006/relationships/slideLayout" Target="../slideLayouts/slideLayout22.xml"/><Relationship Id="rId16" Type="http://schemas.openxmlformats.org/officeDocument/2006/relationships/tags" Target="../tags/tag1.xml"/><Relationship Id="rId20" Type="http://schemas.openxmlformats.org/officeDocument/2006/relationships/image" Target="../media/image8.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2.xml"/><Relationship Id="rId10" Type="http://schemas.openxmlformats.org/officeDocument/2006/relationships/slideLayout" Target="../slideLayouts/slideLayout30.xml"/><Relationship Id="rId19" Type="http://schemas.openxmlformats.org/officeDocument/2006/relationships/image" Target="../media/image7.emf"/><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750778A4-E062-4907-9A74-5B6D3E119CCD}"/>
              </a:ext>
            </a:extLst>
          </p:cNvPr>
          <p:cNvSpPr>
            <a:spLocks noGrp="1"/>
          </p:cNvSpPr>
          <p:nvPr>
            <p:ph type="title"/>
          </p:nvPr>
        </p:nvSpPr>
        <p:spPr>
          <a:xfrm>
            <a:off x="585215" y="474390"/>
            <a:ext cx="5400000" cy="1009924"/>
          </a:xfrm>
          <a:prstGeom prst="rect">
            <a:avLst/>
          </a:prstGeom>
        </p:spPr>
        <p:txBody>
          <a:bodyPr vert="horz" lIns="0" tIns="0" rIns="0" bIns="0" rtlCol="0" anchor="t">
            <a:no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9BF61A2A-420B-4066-A67D-354B448147E0}"/>
              </a:ext>
            </a:extLst>
          </p:cNvPr>
          <p:cNvSpPr>
            <a:spLocks noGrp="1"/>
          </p:cNvSpPr>
          <p:nvPr>
            <p:ph type="body" idx="1"/>
          </p:nvPr>
        </p:nvSpPr>
        <p:spPr>
          <a:xfrm>
            <a:off x="587375" y="1849426"/>
            <a:ext cx="11017250" cy="3956062"/>
          </a:xfrm>
          <a:prstGeom prst="rect">
            <a:avLst/>
          </a:prstGeom>
        </p:spPr>
        <p:txBody>
          <a:bodyPr vert="horz" lIns="0" tIns="0" rIns="0" bIns="0" rtlCol="0">
            <a:no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BE975A4-5219-4D6C-97D1-1020B75C0E32}"/>
              </a:ext>
            </a:extLst>
          </p:cNvPr>
          <p:cNvSpPr>
            <a:spLocks noGrp="1"/>
          </p:cNvSpPr>
          <p:nvPr>
            <p:ph type="dt" sz="half" idx="2"/>
          </p:nvPr>
        </p:nvSpPr>
        <p:spPr>
          <a:xfrm>
            <a:off x="913827" y="6115719"/>
            <a:ext cx="2743200" cy="154451"/>
          </a:xfrm>
          <a:prstGeom prst="rect">
            <a:avLst/>
          </a:prstGeom>
        </p:spPr>
        <p:txBody>
          <a:bodyPr vert="horz" lIns="0" tIns="0" rIns="0" bIns="0" rtlCol="0" anchor="t"/>
          <a:lstStyle>
            <a:lvl1pPr algn="l">
              <a:defRPr sz="700">
                <a:solidFill>
                  <a:schemeClr val="bg2"/>
                </a:solidFill>
              </a:defRPr>
            </a:lvl1pPr>
          </a:lstStyle>
          <a:p>
            <a:fld id="{72B7161E-8EF0-4DC3-B5CE-5A38E8019551}" type="datetime1">
              <a:rPr lang="sv-SE" smtClean="0">
                <a:solidFill>
                  <a:srgbClr val="87888C"/>
                </a:solidFill>
              </a:rPr>
              <a:pPr/>
              <a:t>2021-09-26</a:t>
            </a:fld>
            <a:endParaRPr lang="sv-SE">
              <a:solidFill>
                <a:srgbClr val="87888C"/>
              </a:solidFill>
            </a:endParaRPr>
          </a:p>
        </p:txBody>
      </p:sp>
      <p:sp>
        <p:nvSpPr>
          <p:cNvPr id="5" name="Platshållare för sidfot 4">
            <a:extLst>
              <a:ext uri="{FF2B5EF4-FFF2-40B4-BE49-F238E27FC236}">
                <a16:creationId xmlns:a16="http://schemas.microsoft.com/office/drawing/2014/main" id="{C67A6E91-F604-40D4-A0B8-5E65C62DF155}"/>
              </a:ext>
            </a:extLst>
          </p:cNvPr>
          <p:cNvSpPr>
            <a:spLocks noGrp="1"/>
          </p:cNvSpPr>
          <p:nvPr>
            <p:ph type="ftr" sz="quarter" idx="3"/>
          </p:nvPr>
        </p:nvSpPr>
        <p:spPr>
          <a:xfrm>
            <a:off x="587375" y="6335726"/>
            <a:ext cx="3060000" cy="154451"/>
          </a:xfrm>
          <a:prstGeom prst="rect">
            <a:avLst/>
          </a:prstGeom>
        </p:spPr>
        <p:txBody>
          <a:bodyPr vert="horz" lIns="0" tIns="0" rIns="0" bIns="0" rtlCol="0" anchor="t"/>
          <a:lstStyle>
            <a:lvl1pPr algn="l">
              <a:defRPr sz="700">
                <a:solidFill>
                  <a:schemeClr val="bg2"/>
                </a:solidFill>
              </a:defRPr>
            </a:lvl1pPr>
          </a:lstStyle>
          <a:p>
            <a:endParaRPr lang="sv-SE">
              <a:solidFill>
                <a:srgbClr val="87888C"/>
              </a:solidFill>
            </a:endParaRPr>
          </a:p>
        </p:txBody>
      </p:sp>
      <p:sp>
        <p:nvSpPr>
          <p:cNvPr id="6" name="Platshållare för bildnummer 5">
            <a:extLst>
              <a:ext uri="{FF2B5EF4-FFF2-40B4-BE49-F238E27FC236}">
                <a16:creationId xmlns:a16="http://schemas.microsoft.com/office/drawing/2014/main" id="{565FDE1C-067D-4554-A4DB-4601355DD98F}"/>
              </a:ext>
            </a:extLst>
          </p:cNvPr>
          <p:cNvSpPr>
            <a:spLocks noGrp="1"/>
          </p:cNvSpPr>
          <p:nvPr>
            <p:ph type="sldNum" sz="quarter" idx="4"/>
          </p:nvPr>
        </p:nvSpPr>
        <p:spPr>
          <a:xfrm>
            <a:off x="587375" y="6115719"/>
            <a:ext cx="265148" cy="154451"/>
          </a:xfrm>
          <a:prstGeom prst="rect">
            <a:avLst/>
          </a:prstGeom>
        </p:spPr>
        <p:txBody>
          <a:bodyPr vert="horz" lIns="0" tIns="0" rIns="0" bIns="0" rtlCol="0" anchor="t"/>
          <a:lstStyle>
            <a:lvl1pPr algn="l">
              <a:defRPr sz="700">
                <a:solidFill>
                  <a:schemeClr val="bg2"/>
                </a:solidFill>
              </a:defRPr>
            </a:lvl1pPr>
          </a:lstStyle>
          <a:p>
            <a:fld id="{E291521E-9D85-44B5-BAB9-DB7F52EA62BB}" type="slidenum">
              <a:rPr lang="sv-SE" smtClean="0">
                <a:solidFill>
                  <a:srgbClr val="87888C"/>
                </a:solidFill>
              </a:rPr>
              <a:pPr/>
              <a:t>‹#›</a:t>
            </a:fld>
            <a:endParaRPr lang="sv-SE">
              <a:solidFill>
                <a:srgbClr val="87888C"/>
              </a:solidFill>
            </a:endParaRPr>
          </a:p>
        </p:txBody>
      </p:sp>
      <p:pic>
        <p:nvPicPr>
          <p:cNvPr id="11" name="Bildobjekt 10">
            <a:extLst>
              <a:ext uri="{FF2B5EF4-FFF2-40B4-BE49-F238E27FC236}">
                <a16:creationId xmlns:a16="http://schemas.microsoft.com/office/drawing/2014/main" id="{F4143C0C-EB70-4D3C-B781-64C0796020BA}"/>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553414" y="6088099"/>
            <a:ext cx="1051211" cy="334841"/>
          </a:xfrm>
          <a:prstGeom prst="rect">
            <a:avLst/>
          </a:prstGeom>
        </p:spPr>
      </p:pic>
      <p:cxnSp>
        <p:nvCxnSpPr>
          <p:cNvPr id="13" name="Rak koppling 12">
            <a:extLst>
              <a:ext uri="{FF2B5EF4-FFF2-40B4-BE49-F238E27FC236}">
                <a16:creationId xmlns:a16="http://schemas.microsoft.com/office/drawing/2014/main" id="{F362F989-DF33-4F53-AF4F-70AB4B6E5443}"/>
              </a:ext>
            </a:extLst>
          </p:cNvPr>
          <p:cNvCxnSpPr/>
          <p:nvPr userDrawn="1"/>
        </p:nvCxnSpPr>
        <p:spPr>
          <a:xfrm>
            <a:off x="585216" y="5974538"/>
            <a:ext cx="11019409"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5545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792" r:id="rId20"/>
  </p:sldLayoutIdLst>
  <p:hf hdr="0" ftr="0"/>
  <p:txStyles>
    <p:titleStyle>
      <a:lvl1pPr algn="l" defTabSz="914400" rtl="0" eaLnBrk="1" latinLnBrk="0" hangingPunct="1">
        <a:lnSpc>
          <a:spcPts val="3840"/>
        </a:lnSpc>
        <a:spcBef>
          <a:spcPct val="0"/>
        </a:spcBef>
        <a:buNone/>
        <a:defRPr sz="3200" kern="1200">
          <a:solidFill>
            <a:schemeClr val="tx2"/>
          </a:solidFill>
          <a:latin typeface="+mj-lt"/>
          <a:ea typeface="+mj-ea"/>
          <a:cs typeface="+mj-cs"/>
        </a:defRPr>
      </a:lvl1pPr>
    </p:titleStyle>
    <p:bodyStyle>
      <a:lvl1pPr marL="179388" indent="-179388" algn="l" defTabSz="914400" rtl="0" eaLnBrk="1" latinLnBrk="0" hangingPunct="1">
        <a:lnSpc>
          <a:spcPct val="100000"/>
        </a:lnSpc>
        <a:spcBef>
          <a:spcPts val="1000"/>
        </a:spcBef>
        <a:buFont typeface="Arial" panose="020B0604020202020204" pitchFamily="34" charset="0"/>
        <a:buChar char="•"/>
        <a:defRPr sz="2200" kern="1200">
          <a:solidFill>
            <a:schemeClr val="tx2"/>
          </a:solidFill>
          <a:latin typeface="+mn-lt"/>
          <a:ea typeface="+mn-ea"/>
          <a:cs typeface="+mn-cs"/>
        </a:defRPr>
      </a:lvl1pPr>
      <a:lvl2pPr marL="357188" indent="-177800" algn="l" defTabSz="914400" rtl="0" eaLnBrk="1" latinLnBrk="0" hangingPunct="1">
        <a:lnSpc>
          <a:spcPct val="100000"/>
        </a:lnSpc>
        <a:spcBef>
          <a:spcPts val="500"/>
        </a:spcBef>
        <a:buFont typeface="Arial" panose="020B0604020202020204" pitchFamily="34" charset="0"/>
        <a:buChar char="•"/>
        <a:defRPr sz="1600" kern="1200">
          <a:solidFill>
            <a:schemeClr val="tx2"/>
          </a:solidFill>
          <a:latin typeface="+mn-lt"/>
          <a:ea typeface="+mn-ea"/>
          <a:cs typeface="+mn-cs"/>
        </a:defRPr>
      </a:lvl2pPr>
      <a:lvl3pPr marL="536575" indent="-179388" algn="l" defTabSz="914400" rtl="0" eaLnBrk="1" latinLnBrk="0" hangingPunct="1">
        <a:lnSpc>
          <a:spcPct val="100000"/>
        </a:lnSpc>
        <a:spcBef>
          <a:spcPts val="500"/>
        </a:spcBef>
        <a:buFont typeface="Arial" panose="020B0604020202020204" pitchFamily="34" charset="0"/>
        <a:buChar char="•"/>
        <a:defRPr sz="1600" kern="1200">
          <a:solidFill>
            <a:schemeClr val="tx2"/>
          </a:solidFill>
          <a:latin typeface="+mn-lt"/>
          <a:ea typeface="+mn-ea"/>
          <a:cs typeface="+mn-cs"/>
        </a:defRPr>
      </a:lvl3pPr>
      <a:lvl4pPr marL="714375" indent="-177800" algn="l" defTabSz="914400" rtl="0" eaLnBrk="1" latinLnBrk="0" hangingPunct="1">
        <a:lnSpc>
          <a:spcPct val="100000"/>
        </a:lnSpc>
        <a:spcBef>
          <a:spcPts val="500"/>
        </a:spcBef>
        <a:buFont typeface="Arial" panose="020B0604020202020204" pitchFamily="34" charset="0"/>
        <a:buChar char="•"/>
        <a:defRPr sz="1600" kern="1200">
          <a:solidFill>
            <a:schemeClr val="tx2"/>
          </a:solidFill>
          <a:latin typeface="+mn-lt"/>
          <a:ea typeface="+mn-ea"/>
          <a:cs typeface="+mn-cs"/>
        </a:defRPr>
      </a:lvl4pPr>
      <a:lvl5pPr marL="893763" indent="-179388" algn="l" defTabSz="914400" rtl="0" eaLnBrk="1" latinLnBrk="0" hangingPunct="1">
        <a:lnSpc>
          <a:spcPct val="10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70">
          <p15:clr>
            <a:srgbClr val="F26B43"/>
          </p15:clr>
        </p15:guide>
        <p15:guide id="2" orient="horz" pos="3657">
          <p15:clr>
            <a:srgbClr val="F26B43"/>
          </p15:clr>
        </p15:guide>
        <p15:guide id="3" pos="7310">
          <p15:clr>
            <a:srgbClr val="F26B43"/>
          </p15:clr>
        </p15:guide>
        <p15:guide id="4" orient="horz" pos="300">
          <p15:clr>
            <a:srgbClr val="F26B43"/>
          </p15:clr>
        </p15:guide>
        <p15:guide id="5" orient="horz" pos="935">
          <p15:clr>
            <a:srgbClr val="F26B43"/>
          </p15:clr>
        </p15:guide>
        <p15:guide id="6" orient="horz" pos="1162">
          <p15:clr>
            <a:srgbClr val="F26B43"/>
          </p15:clr>
        </p15:guide>
        <p15:guide id="7" pos="37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2F3D047B-5D5D-4238-9F18-580E5FC45A02}"/>
              </a:ext>
            </a:extLst>
          </p:cNvPr>
          <p:cNvGraphicFramePr>
            <a:graphicFrameLocks noChangeAspect="1"/>
          </p:cNvGraphicFramePr>
          <p:nvPr userDrawn="1">
            <p:custDataLst>
              <p:tags r:id="rId16"/>
            </p:custDataLst>
            <p:extLst>
              <p:ext uri="{D42A27DB-BD31-4B8C-83A1-F6EECF244321}">
                <p14:modId xmlns:p14="http://schemas.microsoft.com/office/powerpoint/2010/main" val="14970989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8" imgW="470" imgH="469" progId="TCLayout.ActiveDocument.1">
                  <p:embed/>
                </p:oleObj>
              </mc:Choice>
              <mc:Fallback>
                <p:oleObj name="think-cell Slide" r:id="rId18" imgW="470" imgH="469" progId="TCLayout.ActiveDocument.1">
                  <p:embed/>
                  <p:pic>
                    <p:nvPicPr>
                      <p:cNvPr id="11" name="Objekt 10" hidden="1">
                        <a:extLst>
                          <a:ext uri="{FF2B5EF4-FFF2-40B4-BE49-F238E27FC236}">
                            <a16:creationId xmlns:a16="http://schemas.microsoft.com/office/drawing/2014/main" id="{2F3D047B-5D5D-4238-9F18-580E5FC45A02}"/>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7" name="Rektangel 6" hidden="1">
            <a:extLst>
              <a:ext uri="{FF2B5EF4-FFF2-40B4-BE49-F238E27FC236}">
                <a16:creationId xmlns:a16="http://schemas.microsoft.com/office/drawing/2014/main" id="{F7946B93-2372-4561-9927-0D2190609C1C}"/>
              </a:ext>
            </a:extLst>
          </p:cNvPr>
          <p:cNvSpPr/>
          <p:nvPr userDrawn="1">
            <p:custDataLst>
              <p:tags r:id="rId17"/>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US" sz="2800" b="1" i="0" baseline="0">
              <a:latin typeface="Arial" panose="020B0604020202020204" pitchFamily="34" charset="0"/>
              <a:ea typeface="+mj-ea"/>
              <a:cs typeface="+mj-cs"/>
              <a:sym typeface="Arial" panose="020B0604020202020204" pitchFamily="34" charset="0"/>
            </a:endParaRPr>
          </a:p>
        </p:txBody>
      </p:sp>
      <p:sp>
        <p:nvSpPr>
          <p:cNvPr id="2" name="Title Placeholder 1"/>
          <p:cNvSpPr>
            <a:spLocks noGrp="1"/>
          </p:cNvSpPr>
          <p:nvPr>
            <p:ph type="title"/>
          </p:nvPr>
        </p:nvSpPr>
        <p:spPr>
          <a:xfrm>
            <a:off x="550864" y="476250"/>
            <a:ext cx="11090274" cy="720502"/>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550864" y="1484317"/>
            <a:ext cx="11090274" cy="4608511"/>
          </a:xfrm>
          <a:prstGeom prst="rect">
            <a:avLst/>
          </a:prstGeom>
        </p:spPr>
        <p:txBody>
          <a:bodyPr vert="horz" lIns="0" tIns="0" rIns="0" bIns="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9269" y="6345238"/>
            <a:ext cx="1440382" cy="252412"/>
          </a:xfrm>
          <a:prstGeom prst="rect">
            <a:avLst/>
          </a:prstGeom>
        </p:spPr>
        <p:txBody>
          <a:bodyPr vert="horz" lIns="72000" tIns="0" rIns="72000" bIns="0" rtlCol="0" anchor="ctr" anchorCtr="0">
            <a:noAutofit/>
          </a:bodyPr>
          <a:lstStyle>
            <a:lvl1pPr algn="l">
              <a:defRPr sz="900" b="0">
                <a:solidFill>
                  <a:schemeClr val="tx1"/>
                </a:solidFill>
              </a:defRPr>
            </a:lvl1pPr>
          </a:lstStyle>
          <a:p>
            <a:r>
              <a:rPr lang="en-US"/>
              <a:t>13.10.2017</a:t>
            </a:r>
          </a:p>
        </p:txBody>
      </p:sp>
      <p:sp>
        <p:nvSpPr>
          <p:cNvPr id="5" name="Footer Placeholder 4"/>
          <p:cNvSpPr>
            <a:spLocks noGrp="1"/>
          </p:cNvSpPr>
          <p:nvPr>
            <p:ph type="ftr" sz="quarter" idx="3"/>
          </p:nvPr>
        </p:nvSpPr>
        <p:spPr>
          <a:xfrm>
            <a:off x="2279652" y="6345238"/>
            <a:ext cx="7488238" cy="252412"/>
          </a:xfrm>
          <a:prstGeom prst="rect">
            <a:avLst/>
          </a:prstGeom>
        </p:spPr>
        <p:txBody>
          <a:bodyPr vert="horz" lIns="72000" tIns="0" rIns="72000" bIns="0" rtlCol="0" anchor="ctr" anchorCtr="0">
            <a:noAutofit/>
          </a:bodyPr>
          <a:lstStyle>
            <a:lvl1pPr algn="l">
              <a:defRPr sz="900" b="0">
                <a:solidFill>
                  <a:schemeClr val="tx1"/>
                </a:solidFill>
              </a:defRPr>
            </a:lvl1pPr>
          </a:lstStyle>
          <a:p>
            <a:r>
              <a:rPr lang="en-US"/>
              <a:t> </a:t>
            </a:r>
          </a:p>
        </p:txBody>
      </p:sp>
      <p:sp>
        <p:nvSpPr>
          <p:cNvPr id="6" name="Slide Number Placeholder 5"/>
          <p:cNvSpPr>
            <a:spLocks noGrp="1"/>
          </p:cNvSpPr>
          <p:nvPr>
            <p:ph type="sldNum" sz="quarter" idx="4"/>
          </p:nvPr>
        </p:nvSpPr>
        <p:spPr>
          <a:xfrm>
            <a:off x="550864" y="6345240"/>
            <a:ext cx="288407" cy="252089"/>
          </a:xfrm>
          <a:prstGeom prst="rect">
            <a:avLst/>
          </a:prstGeom>
          <a:noFill/>
        </p:spPr>
        <p:txBody>
          <a:bodyPr vert="horz" wrap="none" lIns="0" tIns="0" rIns="0" bIns="0" rtlCol="0" anchor="ctr" anchorCtr="0">
            <a:noAutofit/>
          </a:bodyPr>
          <a:lstStyle>
            <a:lvl1pPr algn="l">
              <a:defRPr sz="900" b="0">
                <a:solidFill>
                  <a:schemeClr val="tx1"/>
                </a:solidFill>
              </a:defRPr>
            </a:lvl1pPr>
          </a:lstStyle>
          <a:p>
            <a:fld id="{F90E5A77-D385-4CDE-8FE8-D3E3CBE93E71}" type="slidenum">
              <a:rPr lang="en-US" smtClean="0"/>
              <a:pPr/>
              <a:t>‹#›</a:t>
            </a:fld>
            <a:endParaRPr lang="en-US"/>
          </a:p>
        </p:txBody>
      </p:sp>
      <p:sp>
        <p:nvSpPr>
          <p:cNvPr id="8" name="(c)" hidden="1"/>
          <p:cNvSpPr txBox="1"/>
          <p:nvPr userDrawn="1"/>
        </p:nvSpPr>
        <p:spPr>
          <a:xfrm>
            <a:off x="11991328" y="6885480"/>
            <a:ext cx="193963" cy="30778"/>
          </a:xfrm>
          <a:prstGeom prst="rect">
            <a:avLst/>
          </a:prstGeom>
          <a:noFill/>
        </p:spPr>
        <p:txBody>
          <a:bodyPr wrap="none" lIns="0" tIns="0" rIns="0" bIns="0" rtlCol="0">
            <a:spAutoFit/>
          </a:bodyPr>
          <a:lstStyle/>
          <a:p>
            <a:pPr algn="r"/>
            <a:r>
              <a:rPr lang="fi-FI" sz="200">
                <a:solidFill>
                  <a:schemeClr val="bg1"/>
                </a:solidFill>
              </a:rPr>
              <a:t>©grow. for</a:t>
            </a:r>
            <a:r>
              <a:rPr lang="fi-FI" sz="200" baseline="0">
                <a:solidFill>
                  <a:schemeClr val="bg1"/>
                </a:solidFill>
              </a:rPr>
              <a:t> fortum</a:t>
            </a:r>
            <a:endParaRPr lang="en-GB" sz="200">
              <a:solidFill>
                <a:schemeClr val="bg1"/>
              </a:solidFill>
            </a:endParaRPr>
          </a:p>
        </p:txBody>
      </p:sp>
      <p:pic>
        <p:nvPicPr>
          <p:cNvPr id="9" name="Bilde 8">
            <a:extLst>
              <a:ext uri="{FF2B5EF4-FFF2-40B4-BE49-F238E27FC236}">
                <a16:creationId xmlns:a16="http://schemas.microsoft.com/office/drawing/2014/main" id="{F6AE8040-3EC2-4A6B-80BB-7CBA584BDDA0}"/>
              </a:ext>
            </a:extLst>
          </p:cNvPr>
          <p:cNvPicPr>
            <a:picLocks noChangeAspect="1"/>
          </p:cNvPicPr>
          <p:nvPr userDrawn="1"/>
        </p:nvPicPr>
        <p:blipFill>
          <a:blip r:embed="rId20"/>
          <a:stretch>
            <a:fillRect/>
          </a:stretch>
        </p:blipFill>
        <p:spPr>
          <a:xfrm>
            <a:off x="10848528" y="6164523"/>
            <a:ext cx="1269860" cy="576845"/>
          </a:xfrm>
          <a:prstGeom prst="rect">
            <a:avLst/>
          </a:prstGeom>
        </p:spPr>
      </p:pic>
      <p:pic>
        <p:nvPicPr>
          <p:cNvPr id="10" name="Bilde 9">
            <a:extLst>
              <a:ext uri="{FF2B5EF4-FFF2-40B4-BE49-F238E27FC236}">
                <a16:creationId xmlns:a16="http://schemas.microsoft.com/office/drawing/2014/main" id="{7B2F58E4-A7B1-4335-B92F-94EB97C08580}"/>
              </a:ext>
            </a:extLst>
          </p:cNvPr>
          <p:cNvPicPr>
            <a:picLocks noChangeAspect="1"/>
          </p:cNvPicPr>
          <p:nvPr userDrawn="1"/>
        </p:nvPicPr>
        <p:blipFill>
          <a:blip r:embed="rId21"/>
          <a:stretch>
            <a:fillRect/>
          </a:stretch>
        </p:blipFill>
        <p:spPr>
          <a:xfrm>
            <a:off x="10693505" y="87723"/>
            <a:ext cx="1379159" cy="861973"/>
          </a:xfrm>
          <a:prstGeom prst="rect">
            <a:avLst/>
          </a:prstGeom>
        </p:spPr>
      </p:pic>
    </p:spTree>
    <p:extLst>
      <p:ext uri="{BB962C8B-B14F-4D97-AF65-F5344CB8AC3E}">
        <p14:creationId xmlns:p14="http://schemas.microsoft.com/office/powerpoint/2010/main" val="378011628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Lst>
  <p:hf hdr="0" ftr="0" dt="0"/>
  <p:txStyles>
    <p:titleStyle>
      <a:lvl1pPr algn="l" defTabSz="914400" rtl="0" eaLnBrk="1" latinLnBrk="0" hangingPunct="1">
        <a:lnSpc>
          <a:spcPct val="85000"/>
        </a:lnSpc>
        <a:spcBef>
          <a:spcPct val="0"/>
        </a:spcBef>
        <a:buNone/>
        <a:defRPr sz="2800" b="1" kern="1200">
          <a:solidFill>
            <a:schemeClr val="accent2"/>
          </a:solidFill>
          <a:latin typeface="+mj-lt"/>
          <a:ea typeface="+mj-ea"/>
          <a:cs typeface="+mj-cs"/>
        </a:defRPr>
      </a:lvl1pPr>
    </p:titleStyle>
    <p:bodyStyle>
      <a:lvl1pPr marL="266700" indent="-266700" algn="l" defTabSz="914400" rtl="0" eaLnBrk="1" latinLnBrk="0" hangingPunct="1">
        <a:lnSpc>
          <a:spcPct val="100000"/>
        </a:lnSpc>
        <a:spcBef>
          <a:spcPts val="800"/>
        </a:spcBef>
        <a:buClr>
          <a:schemeClr val="accent2"/>
        </a:buClr>
        <a:buFont typeface="Arial" panose="020B0604020202020204" pitchFamily="34" charset="0"/>
        <a:buChar char="•"/>
        <a:defRPr sz="2000" kern="1200">
          <a:solidFill>
            <a:srgbClr val="000000"/>
          </a:solidFill>
          <a:latin typeface="+mn-lt"/>
          <a:ea typeface="+mn-ea"/>
          <a:cs typeface="+mn-cs"/>
        </a:defRPr>
      </a:lvl1pPr>
      <a:lvl2pPr marL="539750" indent="-273050" algn="l" defTabSz="914400" rtl="0" eaLnBrk="1" latinLnBrk="0" hangingPunct="1">
        <a:lnSpc>
          <a:spcPct val="100000"/>
        </a:lnSpc>
        <a:spcBef>
          <a:spcPts val="800"/>
        </a:spcBef>
        <a:buClr>
          <a:schemeClr val="accent2"/>
        </a:buClr>
        <a:buFont typeface="Arial" panose="020B0604020202020204" pitchFamily="34" charset="0"/>
        <a:buChar char="–"/>
        <a:defRPr sz="1800" kern="1200">
          <a:solidFill>
            <a:srgbClr val="000000"/>
          </a:solidFill>
          <a:latin typeface="+mn-lt"/>
          <a:ea typeface="+mn-ea"/>
          <a:cs typeface="+mn-cs"/>
        </a:defRPr>
      </a:lvl2pPr>
      <a:lvl3pPr marL="806450" indent="-266700" algn="l" defTabSz="914400" rtl="0" eaLnBrk="1" latinLnBrk="0" hangingPunct="1">
        <a:lnSpc>
          <a:spcPct val="100000"/>
        </a:lnSpc>
        <a:spcBef>
          <a:spcPts val="800"/>
        </a:spcBef>
        <a:buClr>
          <a:schemeClr val="accent2"/>
        </a:buClr>
        <a:buFont typeface="Arial" panose="020B0604020202020204" pitchFamily="34" charset="0"/>
        <a:buChar char="•"/>
        <a:defRPr sz="1600" kern="1200">
          <a:solidFill>
            <a:srgbClr val="000000"/>
          </a:solidFill>
          <a:latin typeface="+mn-lt"/>
          <a:ea typeface="+mn-ea"/>
          <a:cs typeface="+mn-cs"/>
        </a:defRPr>
      </a:lvl3pPr>
      <a:lvl4pPr marL="1071563" indent="-265113" algn="l" defTabSz="914400" rtl="0" eaLnBrk="1" latinLnBrk="0" hangingPunct="1">
        <a:lnSpc>
          <a:spcPct val="100000"/>
        </a:lnSpc>
        <a:spcBef>
          <a:spcPts val="800"/>
        </a:spcBef>
        <a:buClr>
          <a:schemeClr val="accent2"/>
        </a:buClr>
        <a:buFont typeface="Arial" panose="020B0604020202020204" pitchFamily="34" charset="0"/>
        <a:buChar char="–"/>
        <a:defRPr sz="1400" kern="1200">
          <a:solidFill>
            <a:srgbClr val="000000"/>
          </a:solidFill>
          <a:latin typeface="+mn-lt"/>
          <a:ea typeface="+mn-ea"/>
          <a:cs typeface="+mn-cs"/>
        </a:defRPr>
      </a:lvl4pPr>
      <a:lvl5pPr marL="1346200" indent="-274638" algn="l" defTabSz="914400" rtl="0" eaLnBrk="1" latinLnBrk="0" hangingPunct="1">
        <a:lnSpc>
          <a:spcPct val="100000"/>
        </a:lnSpc>
        <a:spcBef>
          <a:spcPts val="800"/>
        </a:spcBef>
        <a:buClr>
          <a:schemeClr val="accent2"/>
        </a:buClr>
        <a:buFont typeface="Arial" panose="020B0604020202020204" pitchFamily="34" charset="0"/>
        <a:buChar char="•"/>
        <a:defRPr sz="1400" kern="1200">
          <a:solidFill>
            <a:srgbClr val="000000"/>
          </a:solidFill>
          <a:latin typeface="+mn-lt"/>
          <a:ea typeface="+mn-ea"/>
          <a:cs typeface="+mn-cs"/>
        </a:defRPr>
      </a:lvl5pPr>
      <a:lvl6pPr marL="1612900" indent="-266700" algn="l" defTabSz="914400" rtl="0" eaLnBrk="1" latinLnBrk="0" hangingPunct="1">
        <a:lnSpc>
          <a:spcPct val="100000"/>
        </a:lnSpc>
        <a:spcBef>
          <a:spcPts val="800"/>
        </a:spcBef>
        <a:buClr>
          <a:schemeClr val="accent2"/>
        </a:buClr>
        <a:buFont typeface="Arial" panose="020B0604020202020204" pitchFamily="34" charset="0"/>
        <a:buChar char="–"/>
        <a:defRPr sz="1200" kern="1200">
          <a:solidFill>
            <a:srgbClr val="000000"/>
          </a:solidFill>
          <a:latin typeface="+mn-lt"/>
          <a:ea typeface="+mn-ea"/>
          <a:cs typeface="+mn-cs"/>
        </a:defRPr>
      </a:lvl6pPr>
      <a:lvl7pPr marL="1878013" indent="-265113" algn="l" defTabSz="914400" rtl="0" eaLnBrk="1" latinLnBrk="0" hangingPunct="1">
        <a:lnSpc>
          <a:spcPct val="100000"/>
        </a:lnSpc>
        <a:spcBef>
          <a:spcPts val="800"/>
        </a:spcBef>
        <a:buClr>
          <a:schemeClr val="accent2"/>
        </a:buClr>
        <a:buFont typeface="Arial" panose="020B0604020202020204" pitchFamily="34" charset="0"/>
        <a:buChar char="•"/>
        <a:defRPr sz="1200" kern="1200">
          <a:solidFill>
            <a:srgbClr val="000000"/>
          </a:solidFill>
          <a:latin typeface="+mn-lt"/>
          <a:ea typeface="+mn-ea"/>
          <a:cs typeface="+mn-cs"/>
        </a:defRPr>
      </a:lvl7pPr>
      <a:lvl8pPr marL="2152650" indent="-274638" algn="l" defTabSz="914400" rtl="0" eaLnBrk="1" latinLnBrk="0" hangingPunct="1">
        <a:lnSpc>
          <a:spcPct val="100000"/>
        </a:lnSpc>
        <a:spcBef>
          <a:spcPts val="800"/>
        </a:spcBef>
        <a:buClr>
          <a:schemeClr val="accent2"/>
        </a:buClr>
        <a:buFont typeface="Arial" panose="020B0604020202020204" pitchFamily="34" charset="0"/>
        <a:buChar char="–"/>
        <a:defRPr sz="1200" kern="1200">
          <a:solidFill>
            <a:srgbClr val="000000"/>
          </a:solidFill>
          <a:latin typeface="+mn-lt"/>
          <a:ea typeface="+mn-ea"/>
          <a:cs typeface="+mn-cs"/>
        </a:defRPr>
      </a:lvl8pPr>
      <a:lvl9pPr marL="2419350" indent="-266700" algn="l" defTabSz="914400" rtl="0" eaLnBrk="1" latinLnBrk="0" hangingPunct="1">
        <a:lnSpc>
          <a:spcPct val="100000"/>
        </a:lnSpc>
        <a:spcBef>
          <a:spcPts val="800"/>
        </a:spcBef>
        <a:buClr>
          <a:schemeClr val="accent2"/>
        </a:buClr>
        <a:buFont typeface="Arial" panose="020B0604020202020204" pitchFamily="34" charset="0"/>
        <a:buChar char="•"/>
        <a:defRPr sz="1200" kern="1200">
          <a:solidFill>
            <a:srgbClr val="000000"/>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B55A5082-9043-4BDE-8006-E398B0EFD7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70B27ADC-3DCD-45FF-B07E-45D7D6279B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CF751BD0-611F-48C2-90F7-4D26C01AAF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DEEC50-4BE0-486B-B3FF-5918449E9578}" type="datetimeFigureOut">
              <a:rPr lang="sv-SE" smtClean="0"/>
              <a:t>2021-09-26</a:t>
            </a:fld>
            <a:endParaRPr lang="sv-SE"/>
          </a:p>
        </p:txBody>
      </p:sp>
      <p:sp>
        <p:nvSpPr>
          <p:cNvPr id="5" name="Platshållare för sidfot 4">
            <a:extLst>
              <a:ext uri="{FF2B5EF4-FFF2-40B4-BE49-F238E27FC236}">
                <a16:creationId xmlns:a16="http://schemas.microsoft.com/office/drawing/2014/main" id="{8811987F-18E7-4881-8D88-0D3952EF14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47C26A8C-ED77-4489-83EC-BC1E51C3CF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36CE4-4F47-453A-8F33-CE42734DA2B9}" type="slidenum">
              <a:rPr lang="sv-SE" smtClean="0"/>
              <a:t>‹#›</a:t>
            </a:fld>
            <a:endParaRPr lang="sv-SE"/>
          </a:p>
        </p:txBody>
      </p:sp>
    </p:spTree>
    <p:extLst>
      <p:ext uri="{BB962C8B-B14F-4D97-AF65-F5344CB8AC3E}">
        <p14:creationId xmlns:p14="http://schemas.microsoft.com/office/powerpoint/2010/main" val="59860684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4FC6ECF5-E93C-4E63-B6E1-39A696883F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00618"/>
          </a:xfrm>
          <a:prstGeom prst="rect">
            <a:avLst/>
          </a:prstGeom>
        </p:spPr>
      </p:pic>
      <p:sp>
        <p:nvSpPr>
          <p:cNvPr id="3" name="Platshållare för datum 2">
            <a:extLst>
              <a:ext uri="{FF2B5EF4-FFF2-40B4-BE49-F238E27FC236}">
                <a16:creationId xmlns:a16="http://schemas.microsoft.com/office/drawing/2014/main" id="{5E682D69-6192-446E-8CB2-50CDA1291840}"/>
              </a:ext>
            </a:extLst>
          </p:cNvPr>
          <p:cNvSpPr>
            <a:spLocks noGrp="1"/>
          </p:cNvSpPr>
          <p:nvPr>
            <p:ph type="dt" sz="half" idx="10"/>
          </p:nvPr>
        </p:nvSpPr>
        <p:spPr/>
        <p:txBody>
          <a:bodyPr/>
          <a:lstStyle/>
          <a:p>
            <a:fld id="{A5B541F4-E7E2-4B66-9636-31970A940E9E}" type="datetime1">
              <a:rPr lang="sv-SE" smtClean="0"/>
              <a:t>2021-09-26</a:t>
            </a:fld>
            <a:endParaRPr lang="sv-SE"/>
          </a:p>
        </p:txBody>
      </p:sp>
      <p:sp>
        <p:nvSpPr>
          <p:cNvPr id="4" name="Platshållare för bildnummer 3">
            <a:extLst>
              <a:ext uri="{FF2B5EF4-FFF2-40B4-BE49-F238E27FC236}">
                <a16:creationId xmlns:a16="http://schemas.microsoft.com/office/drawing/2014/main" id="{E896A60B-419A-4E4E-8BF7-753DA07BDA2E}"/>
              </a:ext>
            </a:extLst>
          </p:cNvPr>
          <p:cNvSpPr>
            <a:spLocks noGrp="1"/>
          </p:cNvSpPr>
          <p:nvPr>
            <p:ph type="sldNum" sz="quarter" idx="12"/>
          </p:nvPr>
        </p:nvSpPr>
        <p:spPr/>
        <p:txBody>
          <a:bodyPr/>
          <a:lstStyle/>
          <a:p>
            <a:fld id="{E291521E-9D85-44B5-BAB9-DB7F52EA62BB}" type="slidenum">
              <a:rPr lang="sv-SE" smtClean="0"/>
              <a:pPr/>
              <a:t>1</a:t>
            </a:fld>
            <a:endParaRPr lang="sv-SE"/>
          </a:p>
        </p:txBody>
      </p:sp>
      <p:sp>
        <p:nvSpPr>
          <p:cNvPr id="9" name="Rubrik 2">
            <a:extLst>
              <a:ext uri="{FF2B5EF4-FFF2-40B4-BE49-F238E27FC236}">
                <a16:creationId xmlns:a16="http://schemas.microsoft.com/office/drawing/2014/main" id="{5AA781FC-B7C5-43B4-8161-84A1C4D4E0E4}"/>
              </a:ext>
            </a:extLst>
          </p:cNvPr>
          <p:cNvSpPr txBox="1">
            <a:spLocks/>
          </p:cNvSpPr>
          <p:nvPr/>
        </p:nvSpPr>
        <p:spPr>
          <a:xfrm>
            <a:off x="2089738" y="3732179"/>
            <a:ext cx="5061076" cy="1599476"/>
          </a:xfrm>
          <a:prstGeom prst="rect">
            <a:avLst/>
          </a:prstGeom>
        </p:spPr>
        <p:txBody>
          <a:bodyPr vert="horz" lIns="0" tIns="0" rIns="0" bIns="0" rtlCol="0" anchor="t">
            <a:noAutofit/>
          </a:bodyPr>
          <a:lstStyle>
            <a:lvl1pPr algn="l" defTabSz="914400" rtl="0" eaLnBrk="1" latinLnBrk="0" hangingPunct="1">
              <a:lnSpc>
                <a:spcPts val="3840"/>
              </a:lnSpc>
              <a:spcBef>
                <a:spcPct val="0"/>
              </a:spcBef>
              <a:buNone/>
              <a:defRPr sz="3200" kern="1200">
                <a:solidFill>
                  <a:schemeClr val="tx2"/>
                </a:solidFill>
                <a:latin typeface="+mj-lt"/>
                <a:ea typeface="+mj-ea"/>
                <a:cs typeface="+mj-cs"/>
              </a:defRPr>
            </a:lvl1pPr>
          </a:lstStyle>
          <a:p>
            <a:pPr>
              <a:defRPr/>
            </a:pPr>
            <a:r>
              <a:rPr lang="en-US" altLang="sv-SE" sz="2400" dirty="0">
                <a:solidFill>
                  <a:schemeClr val="bg2"/>
                </a:solidFill>
              </a:rPr>
              <a:t>Fabian Levihn, </a:t>
            </a:r>
            <a:r>
              <a:rPr lang="en-US" altLang="sv-SE" sz="2400" dirty="0" err="1">
                <a:solidFill>
                  <a:schemeClr val="bg2"/>
                </a:solidFill>
              </a:rPr>
              <a:t>TeknDr</a:t>
            </a:r>
            <a:endParaRPr lang="en-US" altLang="sv-SE" sz="2400" dirty="0">
              <a:solidFill>
                <a:schemeClr val="bg2"/>
              </a:solidFill>
            </a:endParaRPr>
          </a:p>
          <a:p>
            <a:pPr>
              <a:lnSpc>
                <a:spcPct val="100000"/>
              </a:lnSpc>
              <a:defRPr/>
            </a:pPr>
            <a:r>
              <a:rPr lang="en-US" altLang="sv-SE" sz="1800" dirty="0">
                <a:solidFill>
                  <a:schemeClr val="bg2"/>
                </a:solidFill>
              </a:rPr>
              <a:t>Chef </a:t>
            </a:r>
            <a:r>
              <a:rPr lang="en-US" altLang="sv-SE" sz="1800" dirty="0" err="1">
                <a:solidFill>
                  <a:schemeClr val="bg2"/>
                </a:solidFill>
              </a:rPr>
              <a:t>Forskning</a:t>
            </a:r>
            <a:r>
              <a:rPr lang="en-US" altLang="sv-SE" sz="1800" dirty="0">
                <a:solidFill>
                  <a:schemeClr val="bg2"/>
                </a:solidFill>
              </a:rPr>
              <a:t> </a:t>
            </a:r>
            <a:r>
              <a:rPr lang="en-US" altLang="sv-SE" sz="1800" dirty="0" err="1">
                <a:solidFill>
                  <a:schemeClr val="bg2"/>
                </a:solidFill>
              </a:rPr>
              <a:t>och</a:t>
            </a:r>
            <a:r>
              <a:rPr lang="en-US" altLang="sv-SE" sz="1800" dirty="0">
                <a:solidFill>
                  <a:schemeClr val="bg2"/>
                </a:solidFill>
              </a:rPr>
              <a:t> </a:t>
            </a:r>
            <a:r>
              <a:rPr lang="en-US" altLang="sv-SE" sz="1800" dirty="0" err="1">
                <a:solidFill>
                  <a:schemeClr val="bg2"/>
                </a:solidFill>
              </a:rPr>
              <a:t>Utveckling</a:t>
            </a:r>
            <a:endParaRPr lang="en-US" altLang="sv-SE" sz="1800" dirty="0">
              <a:solidFill>
                <a:schemeClr val="bg2"/>
              </a:solidFill>
            </a:endParaRPr>
          </a:p>
          <a:p>
            <a:pPr>
              <a:lnSpc>
                <a:spcPct val="100000"/>
              </a:lnSpc>
              <a:defRPr/>
            </a:pPr>
            <a:r>
              <a:rPr lang="en-US" altLang="sv-SE" sz="1800" dirty="0">
                <a:solidFill>
                  <a:schemeClr val="bg2"/>
                </a:solidFill>
              </a:rPr>
              <a:t>Docent i </a:t>
            </a:r>
            <a:r>
              <a:rPr lang="en-US" altLang="sv-SE" sz="1800" dirty="0" err="1">
                <a:solidFill>
                  <a:schemeClr val="bg2"/>
                </a:solidFill>
              </a:rPr>
              <a:t>Energisystemens</a:t>
            </a:r>
            <a:r>
              <a:rPr lang="en-US" altLang="sv-SE" sz="1800" dirty="0">
                <a:solidFill>
                  <a:schemeClr val="bg2"/>
                </a:solidFill>
              </a:rPr>
              <a:t> </a:t>
            </a:r>
            <a:r>
              <a:rPr lang="en-US" altLang="sv-SE" sz="1800" dirty="0" err="1">
                <a:solidFill>
                  <a:schemeClr val="bg2"/>
                </a:solidFill>
              </a:rPr>
              <a:t>Ekonomi</a:t>
            </a:r>
            <a:r>
              <a:rPr lang="en-US" altLang="sv-SE" sz="1800" dirty="0">
                <a:solidFill>
                  <a:schemeClr val="bg2"/>
                </a:solidFill>
              </a:rPr>
              <a:t> </a:t>
            </a:r>
            <a:r>
              <a:rPr lang="en-US" altLang="sv-SE" sz="1800" dirty="0" err="1">
                <a:solidFill>
                  <a:schemeClr val="bg2"/>
                </a:solidFill>
              </a:rPr>
              <a:t>och</a:t>
            </a:r>
            <a:r>
              <a:rPr lang="en-US" altLang="sv-SE" sz="1800" dirty="0">
                <a:solidFill>
                  <a:schemeClr val="bg2"/>
                </a:solidFill>
              </a:rPr>
              <a:t> </a:t>
            </a:r>
            <a:r>
              <a:rPr lang="en-US" altLang="sv-SE" sz="1800" dirty="0" err="1">
                <a:solidFill>
                  <a:schemeClr val="bg2"/>
                </a:solidFill>
              </a:rPr>
              <a:t>Företagande</a:t>
            </a:r>
            <a:r>
              <a:rPr lang="en-US" altLang="sv-SE" sz="1800" dirty="0">
                <a:solidFill>
                  <a:schemeClr val="bg2"/>
                </a:solidFill>
              </a:rPr>
              <a:t>, KTH</a:t>
            </a:r>
            <a:br>
              <a:rPr lang="en-US" altLang="sv-SE" dirty="0"/>
            </a:br>
            <a:endParaRPr lang="sv-SE" sz="3000" dirty="0"/>
          </a:p>
        </p:txBody>
      </p:sp>
      <p:pic>
        <p:nvPicPr>
          <p:cNvPr id="6" name="Bildobjekt 5">
            <a:extLst>
              <a:ext uri="{FF2B5EF4-FFF2-40B4-BE49-F238E27FC236}">
                <a16:creationId xmlns:a16="http://schemas.microsoft.com/office/drawing/2014/main" id="{9A22CF6E-1E66-4B0B-8DFB-D5F34BF32B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499" y="1714329"/>
            <a:ext cx="5552305" cy="2343773"/>
          </a:xfrm>
          <a:prstGeom prst="rect">
            <a:avLst/>
          </a:prstGeom>
        </p:spPr>
      </p:pic>
    </p:spTree>
    <p:extLst>
      <p:ext uri="{BB962C8B-B14F-4D97-AF65-F5344CB8AC3E}">
        <p14:creationId xmlns:p14="http://schemas.microsoft.com/office/powerpoint/2010/main" val="759837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1CC58088-5CBF-4FCE-BE04-15A3A67A6DC5}"/>
              </a:ext>
            </a:extLst>
          </p:cNvPr>
          <p:cNvPicPr>
            <a:picLocks noChangeAspect="1"/>
          </p:cNvPicPr>
          <p:nvPr/>
        </p:nvPicPr>
        <p:blipFill>
          <a:blip r:embed="rId2"/>
          <a:stretch>
            <a:fillRect/>
          </a:stretch>
        </p:blipFill>
        <p:spPr>
          <a:xfrm>
            <a:off x="619125" y="703080"/>
            <a:ext cx="10953750" cy="5040880"/>
          </a:xfrm>
          <a:prstGeom prst="rect">
            <a:avLst/>
          </a:prstGeom>
        </p:spPr>
      </p:pic>
    </p:spTree>
    <p:extLst>
      <p:ext uri="{BB962C8B-B14F-4D97-AF65-F5344CB8AC3E}">
        <p14:creationId xmlns:p14="http://schemas.microsoft.com/office/powerpoint/2010/main" val="855525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2D9C4B-A76E-429D-9D46-34960FE92A0C}"/>
              </a:ext>
            </a:extLst>
          </p:cNvPr>
          <p:cNvSpPr>
            <a:spLocks noGrp="1"/>
          </p:cNvSpPr>
          <p:nvPr>
            <p:ph type="title"/>
          </p:nvPr>
        </p:nvSpPr>
        <p:spPr/>
        <p:txBody>
          <a:bodyPr/>
          <a:lstStyle/>
          <a:p>
            <a:r>
              <a:rPr lang="sv-SE" dirty="0"/>
              <a:t>Swedish </a:t>
            </a:r>
            <a:r>
              <a:rPr lang="sv-SE" dirty="0" err="1"/>
              <a:t>net</a:t>
            </a:r>
            <a:r>
              <a:rPr lang="sv-SE" dirty="0"/>
              <a:t> </a:t>
            </a:r>
            <a:r>
              <a:rPr lang="sv-SE" dirty="0" err="1"/>
              <a:t>zero</a:t>
            </a:r>
            <a:r>
              <a:rPr lang="sv-SE" dirty="0"/>
              <a:t> </a:t>
            </a:r>
            <a:r>
              <a:rPr lang="sv-SE" dirty="0" err="1"/>
              <a:t>target</a:t>
            </a:r>
            <a:endParaRPr lang="sv-SE" dirty="0"/>
          </a:p>
        </p:txBody>
      </p:sp>
      <p:sp>
        <p:nvSpPr>
          <p:cNvPr id="3" name="Platshållare för datum 2">
            <a:extLst>
              <a:ext uri="{FF2B5EF4-FFF2-40B4-BE49-F238E27FC236}">
                <a16:creationId xmlns:a16="http://schemas.microsoft.com/office/drawing/2014/main" id="{FAC6DECC-783B-43DE-8152-220809C9AF44}"/>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299FC890-2671-4D00-BA4B-56CDE7F84A28}"/>
              </a:ext>
            </a:extLst>
          </p:cNvPr>
          <p:cNvSpPr>
            <a:spLocks noGrp="1"/>
          </p:cNvSpPr>
          <p:nvPr>
            <p:ph type="sldNum" sz="quarter" idx="12"/>
          </p:nvPr>
        </p:nvSpPr>
        <p:spPr/>
        <p:txBody>
          <a:bodyPr/>
          <a:lstStyle/>
          <a:p>
            <a:fld id="{E291521E-9D85-44B5-BAB9-DB7F52EA62BB}" type="slidenum">
              <a:rPr lang="sv-SE" smtClean="0">
                <a:solidFill>
                  <a:srgbClr val="87888C"/>
                </a:solidFill>
              </a:rPr>
              <a:pPr/>
              <a:t>11</a:t>
            </a:fld>
            <a:endParaRPr lang="sv-SE">
              <a:solidFill>
                <a:srgbClr val="87888C"/>
              </a:solidFill>
            </a:endParaRPr>
          </a:p>
        </p:txBody>
      </p:sp>
      <p:pic>
        <p:nvPicPr>
          <p:cNvPr id="30" name="Bildobjekt 29">
            <a:extLst>
              <a:ext uri="{FF2B5EF4-FFF2-40B4-BE49-F238E27FC236}">
                <a16:creationId xmlns:a16="http://schemas.microsoft.com/office/drawing/2014/main" id="{50948B56-06C1-4EFE-B1AB-90703652A320}"/>
              </a:ext>
            </a:extLst>
          </p:cNvPr>
          <p:cNvPicPr>
            <a:picLocks noChangeAspect="1"/>
          </p:cNvPicPr>
          <p:nvPr/>
        </p:nvPicPr>
        <p:blipFill>
          <a:blip r:embed="rId2"/>
          <a:stretch>
            <a:fillRect/>
          </a:stretch>
        </p:blipFill>
        <p:spPr>
          <a:xfrm>
            <a:off x="913827" y="1040331"/>
            <a:ext cx="8980186" cy="4932091"/>
          </a:xfrm>
          <a:prstGeom prst="rect">
            <a:avLst/>
          </a:prstGeom>
        </p:spPr>
      </p:pic>
      <p:sp>
        <p:nvSpPr>
          <p:cNvPr id="31" name="textruta 30">
            <a:extLst>
              <a:ext uri="{FF2B5EF4-FFF2-40B4-BE49-F238E27FC236}">
                <a16:creationId xmlns:a16="http://schemas.microsoft.com/office/drawing/2014/main" id="{752D2F6E-71A2-461F-8D47-AB1354F2EBF4}"/>
              </a:ext>
            </a:extLst>
          </p:cNvPr>
          <p:cNvSpPr txBox="1"/>
          <p:nvPr/>
        </p:nvSpPr>
        <p:spPr>
          <a:xfrm>
            <a:off x="7411453" y="1484313"/>
            <a:ext cx="3513221" cy="646331"/>
          </a:xfrm>
          <a:prstGeom prst="rect">
            <a:avLst/>
          </a:prstGeom>
          <a:noFill/>
        </p:spPr>
        <p:txBody>
          <a:bodyPr wrap="square" rtlCol="0">
            <a:spAutoFit/>
          </a:bodyPr>
          <a:lstStyle/>
          <a:p>
            <a:r>
              <a:rPr lang="sv-SE" dirty="0">
                <a:solidFill>
                  <a:schemeClr val="accent3">
                    <a:lumMod val="60000"/>
                    <a:lumOff val="40000"/>
                  </a:schemeClr>
                </a:solidFill>
              </a:rPr>
              <a:t>Swedish (</a:t>
            </a:r>
            <a:r>
              <a:rPr lang="sv-SE" dirty="0" err="1">
                <a:solidFill>
                  <a:schemeClr val="accent3">
                    <a:lumMod val="60000"/>
                    <a:lumOff val="40000"/>
                  </a:schemeClr>
                </a:solidFill>
              </a:rPr>
              <a:t>realistic</a:t>
            </a:r>
            <a:r>
              <a:rPr lang="sv-SE" dirty="0">
                <a:solidFill>
                  <a:schemeClr val="accent3">
                    <a:lumMod val="60000"/>
                    <a:lumOff val="40000"/>
                  </a:schemeClr>
                </a:solidFill>
              </a:rPr>
              <a:t> potential for BECCS </a:t>
            </a:r>
            <a:r>
              <a:rPr lang="sv-SE" dirty="0" err="1">
                <a:solidFill>
                  <a:schemeClr val="accent3">
                    <a:lumMod val="60000"/>
                    <a:lumOff val="40000"/>
                  </a:schemeClr>
                </a:solidFill>
              </a:rPr>
              <a:t>up</a:t>
            </a:r>
            <a:r>
              <a:rPr lang="sv-SE" dirty="0">
                <a:solidFill>
                  <a:schemeClr val="accent3">
                    <a:lumMod val="60000"/>
                    <a:lumOff val="40000"/>
                  </a:schemeClr>
                </a:solidFill>
              </a:rPr>
              <a:t> to 30 </a:t>
            </a:r>
            <a:r>
              <a:rPr lang="sv-SE" dirty="0" err="1">
                <a:solidFill>
                  <a:schemeClr val="accent3">
                    <a:lumMod val="60000"/>
                    <a:lumOff val="40000"/>
                  </a:schemeClr>
                </a:solidFill>
              </a:rPr>
              <a:t>Mt</a:t>
            </a:r>
            <a:r>
              <a:rPr lang="sv-SE" dirty="0">
                <a:solidFill>
                  <a:schemeClr val="accent3">
                    <a:lumMod val="60000"/>
                    <a:lumOff val="40000"/>
                  </a:schemeClr>
                </a:solidFill>
              </a:rPr>
              <a:t> p.a.</a:t>
            </a:r>
          </a:p>
        </p:txBody>
      </p:sp>
    </p:spTree>
    <p:extLst>
      <p:ext uri="{BB962C8B-B14F-4D97-AF65-F5344CB8AC3E}">
        <p14:creationId xmlns:p14="http://schemas.microsoft.com/office/powerpoint/2010/main" val="1094555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B756F04B-F1A6-4BA0-A6D5-A61D3F431EAD}"/>
              </a:ext>
            </a:extLst>
          </p:cNvPr>
          <p:cNvPicPr>
            <a:picLocks noChangeAspect="1"/>
          </p:cNvPicPr>
          <p:nvPr/>
        </p:nvPicPr>
        <p:blipFill>
          <a:blip r:embed="rId2"/>
          <a:stretch>
            <a:fillRect/>
          </a:stretch>
        </p:blipFill>
        <p:spPr>
          <a:xfrm>
            <a:off x="1784266" y="646147"/>
            <a:ext cx="8623467" cy="5565705"/>
          </a:xfrm>
          <a:prstGeom prst="rect">
            <a:avLst/>
          </a:prstGeom>
        </p:spPr>
      </p:pic>
    </p:spTree>
    <p:extLst>
      <p:ext uri="{BB962C8B-B14F-4D97-AF65-F5344CB8AC3E}">
        <p14:creationId xmlns:p14="http://schemas.microsoft.com/office/powerpoint/2010/main" val="1360834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12" name="Bildobjekt 11">
            <a:extLst>
              <a:ext uri="{FF2B5EF4-FFF2-40B4-BE49-F238E27FC236}">
                <a16:creationId xmlns:a16="http://schemas.microsoft.com/office/drawing/2014/main" id="{C54E624D-CAAC-475C-9569-0712A44A13BD}"/>
              </a:ext>
            </a:extLst>
          </p:cNvPr>
          <p:cNvPicPr>
            <a:picLocks noChangeAspect="1"/>
          </p:cNvPicPr>
          <p:nvPr/>
        </p:nvPicPr>
        <p:blipFill>
          <a:blip r:embed="rId2"/>
          <a:stretch>
            <a:fillRect/>
          </a:stretch>
        </p:blipFill>
        <p:spPr>
          <a:xfrm>
            <a:off x="2019461" y="770844"/>
            <a:ext cx="8153078" cy="5316311"/>
          </a:xfrm>
          <a:prstGeom prst="rect">
            <a:avLst/>
          </a:prstGeom>
        </p:spPr>
      </p:pic>
      <p:sp>
        <p:nvSpPr>
          <p:cNvPr id="13" name="textruta 12">
            <a:extLst>
              <a:ext uri="{FF2B5EF4-FFF2-40B4-BE49-F238E27FC236}">
                <a16:creationId xmlns:a16="http://schemas.microsoft.com/office/drawing/2014/main" id="{CFA1DFCD-EC52-4F26-BE0D-8BE65D93B6A5}"/>
              </a:ext>
            </a:extLst>
          </p:cNvPr>
          <p:cNvSpPr txBox="1"/>
          <p:nvPr/>
        </p:nvSpPr>
        <p:spPr>
          <a:xfrm flipH="1">
            <a:off x="4195716" y="6270171"/>
            <a:ext cx="380056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Calibri" panose="020F0502020204030204"/>
                <a:ea typeface="+mn-ea"/>
                <a:cs typeface="+mn-cs"/>
              </a:rPr>
              <a:t>Source: </a:t>
            </a:r>
            <a:r>
              <a:rPr kumimoji="0" lang="sv-SE" sz="1800" b="0" i="0" u="none" strike="noStrike" kern="1200" cap="none" spc="0" normalizeH="0" baseline="0" noProof="0" dirty="0" err="1">
                <a:ln>
                  <a:noFill/>
                </a:ln>
                <a:solidFill>
                  <a:prstClr val="white"/>
                </a:solidFill>
                <a:effectLst/>
                <a:uLnTx/>
                <a:uFillTx/>
                <a:latin typeface="Calibri" panose="020F0502020204030204"/>
                <a:ea typeface="+mn-ea"/>
                <a:cs typeface="+mn-cs"/>
              </a:rPr>
              <a:t>Yue</a:t>
            </a:r>
            <a:r>
              <a:rPr kumimoji="0" lang="sv-SE" sz="1800" b="0" i="0" u="none" strike="noStrike" kern="1200" cap="none" spc="0" normalizeH="0" baseline="0" noProof="0" dirty="0">
                <a:ln>
                  <a:noFill/>
                </a:ln>
                <a:solidFill>
                  <a:prstClr val="white"/>
                </a:solidFill>
                <a:effectLst/>
                <a:uLnTx/>
                <a:uFillTx/>
                <a:latin typeface="Calibri" panose="020F0502020204030204"/>
                <a:ea typeface="+mn-ea"/>
                <a:cs typeface="+mn-cs"/>
              </a:rPr>
              <a:t> et al 2020, </a:t>
            </a:r>
            <a:r>
              <a:rPr kumimoji="0" lang="sv-SE" sz="1800" b="0" i="0" u="none" strike="noStrike" kern="1200" cap="none" spc="0" normalizeH="0" baseline="0" noProof="0" dirty="0" err="1">
                <a:ln>
                  <a:noFill/>
                </a:ln>
                <a:solidFill>
                  <a:prstClr val="white"/>
                </a:solidFill>
                <a:effectLst/>
                <a:uLnTx/>
                <a:uFillTx/>
                <a:latin typeface="Calibri" panose="020F0502020204030204"/>
                <a:ea typeface="+mn-ea"/>
                <a:cs typeface="+mn-cs"/>
              </a:rPr>
              <a:t>Applied</a:t>
            </a:r>
            <a:r>
              <a:rPr kumimoji="0" lang="sv-SE" sz="1800" b="0" i="0" u="none" strike="noStrike" kern="1200" cap="none" spc="0" normalizeH="0" baseline="0" noProof="0" dirty="0">
                <a:ln>
                  <a:noFill/>
                </a:ln>
                <a:solidFill>
                  <a:prstClr val="white"/>
                </a:solidFill>
                <a:effectLst/>
                <a:uLnTx/>
                <a:uFillTx/>
                <a:latin typeface="Calibri" panose="020F0502020204030204"/>
                <a:ea typeface="+mn-ea"/>
                <a:cs typeface="+mn-cs"/>
              </a:rPr>
              <a:t> Energy</a:t>
            </a:r>
          </a:p>
        </p:txBody>
      </p:sp>
    </p:spTree>
    <p:extLst>
      <p:ext uri="{BB962C8B-B14F-4D97-AF65-F5344CB8AC3E}">
        <p14:creationId xmlns:p14="http://schemas.microsoft.com/office/powerpoint/2010/main" val="2563086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CDFF21D-1495-4333-B770-6E303628DF63}"/>
              </a:ext>
            </a:extLst>
          </p:cNvPr>
          <p:cNvSpPr>
            <a:spLocks noGrp="1"/>
          </p:cNvSpPr>
          <p:nvPr>
            <p:ph type="title"/>
          </p:nvPr>
        </p:nvSpPr>
        <p:spPr/>
        <p:txBody>
          <a:bodyPr/>
          <a:lstStyle/>
          <a:p>
            <a:r>
              <a:rPr lang="sv-SE" dirty="0"/>
              <a:t>BECCS vs CCS</a:t>
            </a:r>
          </a:p>
        </p:txBody>
      </p:sp>
      <p:sp>
        <p:nvSpPr>
          <p:cNvPr id="3" name="Platshållare för datum 2">
            <a:extLst>
              <a:ext uri="{FF2B5EF4-FFF2-40B4-BE49-F238E27FC236}">
                <a16:creationId xmlns:a16="http://schemas.microsoft.com/office/drawing/2014/main" id="{1569931E-B0BE-4371-A2E0-D22F7EE91CE5}"/>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D01F0846-FCEF-41C0-A079-3AF3E0541171}"/>
              </a:ext>
            </a:extLst>
          </p:cNvPr>
          <p:cNvSpPr>
            <a:spLocks noGrp="1"/>
          </p:cNvSpPr>
          <p:nvPr>
            <p:ph type="sldNum" sz="quarter" idx="12"/>
          </p:nvPr>
        </p:nvSpPr>
        <p:spPr/>
        <p:txBody>
          <a:bodyPr/>
          <a:lstStyle/>
          <a:p>
            <a:fld id="{E291521E-9D85-44B5-BAB9-DB7F52EA62BB}" type="slidenum">
              <a:rPr lang="sv-SE" smtClean="0">
                <a:solidFill>
                  <a:srgbClr val="87888C"/>
                </a:solidFill>
              </a:rPr>
              <a:pPr/>
              <a:t>14</a:t>
            </a:fld>
            <a:endParaRPr lang="sv-SE">
              <a:solidFill>
                <a:srgbClr val="87888C"/>
              </a:solidFill>
            </a:endParaRPr>
          </a:p>
        </p:txBody>
      </p:sp>
      <p:pic>
        <p:nvPicPr>
          <p:cNvPr id="8" name="Bildobjekt 7" descr="En bild som visar text&#10;&#10;Automatiskt genererad beskrivning">
            <a:extLst>
              <a:ext uri="{FF2B5EF4-FFF2-40B4-BE49-F238E27FC236}">
                <a16:creationId xmlns:a16="http://schemas.microsoft.com/office/drawing/2014/main" id="{A94E69C8-B9A2-4634-AF95-FB0335560A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629" y="1199299"/>
            <a:ext cx="5485171" cy="4459401"/>
          </a:xfrm>
          <a:prstGeom prst="rect">
            <a:avLst/>
          </a:prstGeom>
        </p:spPr>
      </p:pic>
    </p:spTree>
    <p:extLst>
      <p:ext uri="{BB962C8B-B14F-4D97-AF65-F5344CB8AC3E}">
        <p14:creationId xmlns:p14="http://schemas.microsoft.com/office/powerpoint/2010/main" val="3113027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585F2575-6844-4014-A0CA-1224B64F14A3}"/>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9159D355-EE60-4C28-8EAD-D27B404F8CF3}"/>
              </a:ext>
            </a:extLst>
          </p:cNvPr>
          <p:cNvSpPr>
            <a:spLocks noGrp="1"/>
          </p:cNvSpPr>
          <p:nvPr>
            <p:ph type="sldNum" sz="quarter" idx="12"/>
          </p:nvPr>
        </p:nvSpPr>
        <p:spPr/>
        <p:txBody>
          <a:bodyPr/>
          <a:lstStyle/>
          <a:p>
            <a:fld id="{E291521E-9D85-44B5-BAB9-DB7F52EA62BB}" type="slidenum">
              <a:rPr lang="sv-SE" smtClean="0">
                <a:solidFill>
                  <a:srgbClr val="87888C"/>
                </a:solidFill>
              </a:rPr>
              <a:pPr/>
              <a:t>2</a:t>
            </a:fld>
            <a:endParaRPr lang="sv-SE">
              <a:solidFill>
                <a:srgbClr val="87888C"/>
              </a:solidFill>
            </a:endParaRPr>
          </a:p>
        </p:txBody>
      </p:sp>
      <p:sp>
        <p:nvSpPr>
          <p:cNvPr id="7" name="textruta 6">
            <a:extLst>
              <a:ext uri="{FF2B5EF4-FFF2-40B4-BE49-F238E27FC236}">
                <a16:creationId xmlns:a16="http://schemas.microsoft.com/office/drawing/2014/main" id="{98DD8002-3B96-46A7-952A-B116C32DF8F1}"/>
              </a:ext>
            </a:extLst>
          </p:cNvPr>
          <p:cNvSpPr txBox="1"/>
          <p:nvPr/>
        </p:nvSpPr>
        <p:spPr>
          <a:xfrm>
            <a:off x="913827" y="549794"/>
            <a:ext cx="10761785" cy="4216860"/>
          </a:xfrm>
          <a:prstGeom prst="rect">
            <a:avLst/>
          </a:prstGeom>
          <a:noFill/>
        </p:spPr>
        <p:txBody>
          <a:bodyPr wrap="square">
            <a:spAutoFit/>
          </a:bodyPr>
          <a:lstStyle/>
          <a:p>
            <a:pPr>
              <a:lnSpc>
                <a:spcPct val="107000"/>
              </a:lnSpc>
              <a:spcAft>
                <a:spcPts val="800"/>
              </a:spcAft>
            </a:pPr>
            <a:r>
              <a:rPr lang="en-US" sz="4000" dirty="0">
                <a:solidFill>
                  <a:schemeClr val="bg1"/>
                </a:solidFill>
                <a:effectLst>
                  <a:outerShdw blurRad="38100" dist="38100" dir="2700000" algn="tl">
                    <a:srgbClr val="000000">
                      <a:alpha val="43137"/>
                    </a:srgbClr>
                  </a:outerShdw>
                </a:effectLst>
                <a:latin typeface="TimesNewRomanPSMT"/>
                <a:ea typeface="Calibri" panose="020F0502020204030204" pitchFamily="34" charset="0"/>
                <a:cs typeface="TimesNewRomanPSMT"/>
              </a:rPr>
              <a:t>For virtually all scenarios assessed by the IPCC, CDR is necessary to reach both global net zero CO2 and net zero GHG emissions, to compensate for residual anthropogenic emissions </a:t>
            </a:r>
          </a:p>
          <a:p>
            <a:pPr>
              <a:lnSpc>
                <a:spcPct val="107000"/>
              </a:lnSpc>
              <a:spcAft>
                <a:spcPts val="800"/>
              </a:spcAft>
            </a:pPr>
            <a:endParaRPr lang="en-US" sz="4000" i="1" dirty="0">
              <a:solidFill>
                <a:schemeClr val="bg1"/>
              </a:solidFill>
              <a:effectLst>
                <a:outerShdw blurRad="38100" dist="38100" dir="2700000" algn="tl">
                  <a:srgbClr val="000000">
                    <a:alpha val="43137"/>
                  </a:srgbClr>
                </a:outerShdw>
              </a:effectLst>
              <a:latin typeface="TimesNewRomanPSMT"/>
              <a:ea typeface="Calibri" panose="020F0502020204030204" pitchFamily="34" charset="0"/>
              <a:cs typeface="TimesNewRomanPSMT"/>
            </a:endParaRPr>
          </a:p>
          <a:p>
            <a:pPr>
              <a:lnSpc>
                <a:spcPct val="107000"/>
              </a:lnSpc>
              <a:spcAft>
                <a:spcPts val="800"/>
              </a:spcAft>
            </a:pPr>
            <a:r>
              <a:rPr lang="en-US" sz="4000" i="1" dirty="0">
                <a:solidFill>
                  <a:schemeClr val="bg1"/>
                </a:solidFill>
                <a:effectLst>
                  <a:outerShdw blurRad="38100" dist="38100" dir="2700000" algn="tl">
                    <a:srgbClr val="000000">
                      <a:alpha val="43137"/>
                    </a:srgbClr>
                  </a:outerShdw>
                </a:effectLst>
                <a:latin typeface="TimesNewRomanPSMT"/>
                <a:ea typeface="Calibri" panose="020F0502020204030204" pitchFamily="34" charset="0"/>
                <a:cs typeface="TimesNewRomanPSMT"/>
              </a:rPr>
              <a:t>(IPCC AR6 WG1)</a:t>
            </a:r>
            <a:endParaRPr lang="sv-SE" sz="40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5244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Bild">
            <a:extLst>
              <a:ext uri="{FF2B5EF4-FFF2-40B4-BE49-F238E27FC236}">
                <a16:creationId xmlns:a16="http://schemas.microsoft.com/office/drawing/2014/main" id="{6DF5DEA5-D4C0-4AA6-9819-FA82AF716A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0654" y="194553"/>
            <a:ext cx="8970692" cy="5622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1411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213641C6-2BDB-4B83-9675-093092E5244E}"/>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C8FF4B39-365F-4D28-93EB-6654658577FC}"/>
              </a:ext>
            </a:extLst>
          </p:cNvPr>
          <p:cNvSpPr>
            <a:spLocks noGrp="1"/>
          </p:cNvSpPr>
          <p:nvPr>
            <p:ph type="sldNum" sz="quarter" idx="12"/>
          </p:nvPr>
        </p:nvSpPr>
        <p:spPr/>
        <p:txBody>
          <a:bodyPr/>
          <a:lstStyle/>
          <a:p>
            <a:fld id="{E291521E-9D85-44B5-BAB9-DB7F52EA62BB}" type="slidenum">
              <a:rPr lang="sv-SE" smtClean="0">
                <a:solidFill>
                  <a:srgbClr val="87888C"/>
                </a:solidFill>
              </a:rPr>
              <a:pPr/>
              <a:t>4</a:t>
            </a:fld>
            <a:endParaRPr lang="sv-SE">
              <a:solidFill>
                <a:srgbClr val="87888C"/>
              </a:solidFill>
            </a:endParaRPr>
          </a:p>
        </p:txBody>
      </p:sp>
      <p:pic>
        <p:nvPicPr>
          <p:cNvPr id="5" name="Bildobjekt 4">
            <a:extLst>
              <a:ext uri="{FF2B5EF4-FFF2-40B4-BE49-F238E27FC236}">
                <a16:creationId xmlns:a16="http://schemas.microsoft.com/office/drawing/2014/main" id="{BB292A23-BCE9-4360-976F-9DFE5DD20EA1}"/>
              </a:ext>
            </a:extLst>
          </p:cNvPr>
          <p:cNvPicPr>
            <a:picLocks noChangeAspect="1"/>
          </p:cNvPicPr>
          <p:nvPr/>
        </p:nvPicPr>
        <p:blipFill>
          <a:blip r:embed="rId2"/>
          <a:stretch>
            <a:fillRect/>
          </a:stretch>
        </p:blipFill>
        <p:spPr>
          <a:xfrm>
            <a:off x="2467237" y="260382"/>
            <a:ext cx="7257526" cy="5430092"/>
          </a:xfrm>
          <a:prstGeom prst="rect">
            <a:avLst/>
          </a:prstGeom>
        </p:spPr>
      </p:pic>
    </p:spTree>
    <p:extLst>
      <p:ext uri="{BB962C8B-B14F-4D97-AF65-F5344CB8AC3E}">
        <p14:creationId xmlns:p14="http://schemas.microsoft.com/office/powerpoint/2010/main" val="3366967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025D57C7-B874-4112-8FD5-8947500A0E19}"/>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2A6B3E29-DB87-4D6B-AD34-0F0CA92B0E14}"/>
              </a:ext>
            </a:extLst>
          </p:cNvPr>
          <p:cNvSpPr>
            <a:spLocks noGrp="1"/>
          </p:cNvSpPr>
          <p:nvPr>
            <p:ph type="sldNum" sz="quarter" idx="12"/>
          </p:nvPr>
        </p:nvSpPr>
        <p:spPr/>
        <p:txBody>
          <a:bodyPr/>
          <a:lstStyle/>
          <a:p>
            <a:fld id="{E291521E-9D85-44B5-BAB9-DB7F52EA62BB}" type="slidenum">
              <a:rPr lang="sv-SE" smtClean="0">
                <a:solidFill>
                  <a:srgbClr val="87888C"/>
                </a:solidFill>
              </a:rPr>
              <a:pPr/>
              <a:t>5</a:t>
            </a:fld>
            <a:endParaRPr lang="sv-SE">
              <a:solidFill>
                <a:srgbClr val="87888C"/>
              </a:solidFill>
            </a:endParaRPr>
          </a:p>
        </p:txBody>
      </p:sp>
      <p:pic>
        <p:nvPicPr>
          <p:cNvPr id="2" name="Bildobjekt 1">
            <a:extLst>
              <a:ext uri="{FF2B5EF4-FFF2-40B4-BE49-F238E27FC236}">
                <a16:creationId xmlns:a16="http://schemas.microsoft.com/office/drawing/2014/main" id="{2F11E0CA-1C00-4908-9C5F-587C902CEE2E}"/>
              </a:ext>
            </a:extLst>
          </p:cNvPr>
          <p:cNvPicPr>
            <a:picLocks noChangeAspect="1"/>
          </p:cNvPicPr>
          <p:nvPr/>
        </p:nvPicPr>
        <p:blipFill>
          <a:blip r:embed="rId2"/>
          <a:stretch>
            <a:fillRect/>
          </a:stretch>
        </p:blipFill>
        <p:spPr>
          <a:xfrm>
            <a:off x="1735964" y="350373"/>
            <a:ext cx="8720072" cy="5500021"/>
          </a:xfrm>
          <a:prstGeom prst="rect">
            <a:avLst/>
          </a:prstGeom>
        </p:spPr>
      </p:pic>
    </p:spTree>
    <p:extLst>
      <p:ext uri="{BB962C8B-B14F-4D97-AF65-F5344CB8AC3E}">
        <p14:creationId xmlns:p14="http://schemas.microsoft.com/office/powerpoint/2010/main" val="3919214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2744578-494C-4E3F-97DF-10AEDEEA6651}"/>
              </a:ext>
            </a:extLst>
          </p:cNvPr>
          <p:cNvSpPr>
            <a:spLocks noGrp="1"/>
          </p:cNvSpPr>
          <p:nvPr>
            <p:ph type="title"/>
          </p:nvPr>
        </p:nvSpPr>
        <p:spPr/>
        <p:txBody>
          <a:bodyPr/>
          <a:lstStyle/>
          <a:p>
            <a:r>
              <a:rPr lang="sv-SE" dirty="0" err="1"/>
              <a:t>Who</a:t>
            </a:r>
            <a:r>
              <a:rPr lang="sv-SE" dirty="0"/>
              <a:t> </a:t>
            </a:r>
            <a:r>
              <a:rPr lang="sv-SE" dirty="0" err="1"/>
              <a:t>are</a:t>
            </a:r>
            <a:r>
              <a:rPr lang="sv-SE" dirty="0"/>
              <a:t> potential </a:t>
            </a:r>
            <a:r>
              <a:rPr lang="sv-SE" dirty="0" err="1"/>
              <a:t>customers</a:t>
            </a:r>
            <a:r>
              <a:rPr lang="sv-SE" dirty="0"/>
              <a:t> </a:t>
            </a:r>
            <a:r>
              <a:rPr lang="sv-SE" dirty="0" err="1"/>
              <a:t>of</a:t>
            </a:r>
            <a:r>
              <a:rPr lang="sv-SE" dirty="0"/>
              <a:t> BECCS?</a:t>
            </a:r>
          </a:p>
        </p:txBody>
      </p:sp>
      <p:sp>
        <p:nvSpPr>
          <p:cNvPr id="5" name="Platshållare för innehåll 4">
            <a:extLst>
              <a:ext uri="{FF2B5EF4-FFF2-40B4-BE49-F238E27FC236}">
                <a16:creationId xmlns:a16="http://schemas.microsoft.com/office/drawing/2014/main" id="{A9191C48-B5EE-4BED-960A-0D71F7C63035}"/>
              </a:ext>
            </a:extLst>
          </p:cNvPr>
          <p:cNvSpPr>
            <a:spLocks noGrp="1"/>
          </p:cNvSpPr>
          <p:nvPr>
            <p:ph idx="1"/>
          </p:nvPr>
        </p:nvSpPr>
        <p:spPr/>
        <p:txBody>
          <a:bodyPr/>
          <a:lstStyle/>
          <a:p>
            <a:r>
              <a:rPr lang="sv-SE" dirty="0" err="1"/>
              <a:t>Goverments</a:t>
            </a:r>
            <a:r>
              <a:rPr lang="sv-SE" dirty="0"/>
              <a:t> to </a:t>
            </a:r>
            <a:r>
              <a:rPr lang="sv-SE" dirty="0" err="1"/>
              <a:t>counter</a:t>
            </a:r>
            <a:r>
              <a:rPr lang="sv-SE" dirty="0"/>
              <a:t> </a:t>
            </a:r>
            <a:r>
              <a:rPr lang="sv-SE" dirty="0" err="1"/>
              <a:t>unavoidable</a:t>
            </a:r>
            <a:r>
              <a:rPr lang="sv-SE" dirty="0"/>
              <a:t> emissions</a:t>
            </a:r>
          </a:p>
          <a:p>
            <a:r>
              <a:rPr lang="sv-SE" dirty="0"/>
              <a:t>Industry to </a:t>
            </a:r>
            <a:r>
              <a:rPr lang="sv-SE" dirty="0" err="1"/>
              <a:t>counter</a:t>
            </a:r>
            <a:r>
              <a:rPr lang="sv-SE" dirty="0"/>
              <a:t> </a:t>
            </a:r>
            <a:r>
              <a:rPr lang="sv-SE" dirty="0" err="1"/>
              <a:t>unavoidable</a:t>
            </a:r>
            <a:r>
              <a:rPr lang="sv-SE" dirty="0"/>
              <a:t> emissions</a:t>
            </a:r>
          </a:p>
          <a:p>
            <a:r>
              <a:rPr lang="sv-SE" dirty="0" err="1"/>
              <a:t>Philantropic</a:t>
            </a:r>
            <a:r>
              <a:rPr lang="sv-SE" dirty="0"/>
              <a:t> </a:t>
            </a:r>
            <a:r>
              <a:rPr lang="sv-SE" dirty="0" err="1"/>
              <a:t>actors</a:t>
            </a:r>
            <a:endParaRPr lang="sv-SE" dirty="0"/>
          </a:p>
          <a:p>
            <a:endParaRPr lang="sv-SE" dirty="0"/>
          </a:p>
          <a:p>
            <a:pPr marL="0" indent="0">
              <a:buNone/>
            </a:pPr>
            <a:r>
              <a:rPr lang="sv-SE" sz="1600" i="1" dirty="0">
                <a:solidFill>
                  <a:srgbClr val="002060"/>
                </a:solidFill>
              </a:rPr>
              <a:t>If the </a:t>
            </a:r>
            <a:r>
              <a:rPr lang="sv-SE" sz="1600" i="1" dirty="0" err="1">
                <a:solidFill>
                  <a:srgbClr val="002060"/>
                </a:solidFill>
              </a:rPr>
              <a:t>swedish</a:t>
            </a:r>
            <a:r>
              <a:rPr lang="sv-SE" sz="1600" i="1" dirty="0">
                <a:solidFill>
                  <a:srgbClr val="002060"/>
                </a:solidFill>
              </a:rPr>
              <a:t> </a:t>
            </a:r>
            <a:r>
              <a:rPr lang="sv-SE" sz="1600" i="1" dirty="0" err="1">
                <a:solidFill>
                  <a:srgbClr val="002060"/>
                </a:solidFill>
              </a:rPr>
              <a:t>governement</a:t>
            </a:r>
            <a:r>
              <a:rPr lang="sv-SE" sz="1600" i="1" dirty="0">
                <a:solidFill>
                  <a:srgbClr val="002060"/>
                </a:solidFill>
              </a:rPr>
              <a:t> </a:t>
            </a:r>
            <a:r>
              <a:rPr lang="sv-SE" sz="1600" i="1" dirty="0" err="1">
                <a:solidFill>
                  <a:srgbClr val="002060"/>
                </a:solidFill>
              </a:rPr>
              <a:t>procures</a:t>
            </a:r>
            <a:r>
              <a:rPr lang="sv-SE" sz="1600" i="1" dirty="0">
                <a:solidFill>
                  <a:srgbClr val="002060"/>
                </a:solidFill>
              </a:rPr>
              <a:t> 3-10 </a:t>
            </a:r>
            <a:r>
              <a:rPr lang="sv-SE" sz="1600" i="1" dirty="0" err="1">
                <a:solidFill>
                  <a:srgbClr val="002060"/>
                </a:solidFill>
              </a:rPr>
              <a:t>Mt</a:t>
            </a:r>
            <a:r>
              <a:rPr lang="sv-SE" sz="1600" i="1" dirty="0">
                <a:solidFill>
                  <a:srgbClr val="002060"/>
                </a:solidFill>
              </a:rPr>
              <a:t> BECCS p.a. </a:t>
            </a:r>
            <a:r>
              <a:rPr lang="sv-SE" sz="1600" i="1" dirty="0" err="1">
                <a:solidFill>
                  <a:srgbClr val="002060"/>
                </a:solidFill>
              </a:rPr>
              <a:t>about</a:t>
            </a:r>
            <a:r>
              <a:rPr lang="sv-SE" sz="1600" i="1" dirty="0">
                <a:solidFill>
                  <a:srgbClr val="002060"/>
                </a:solidFill>
              </a:rPr>
              <a:t> 20-27 </a:t>
            </a:r>
            <a:r>
              <a:rPr lang="sv-SE" sz="1600" i="1" dirty="0" err="1">
                <a:solidFill>
                  <a:srgbClr val="002060"/>
                </a:solidFill>
              </a:rPr>
              <a:t>Mt</a:t>
            </a:r>
            <a:r>
              <a:rPr lang="sv-SE" sz="1600" i="1" dirty="0">
                <a:solidFill>
                  <a:srgbClr val="002060"/>
                </a:solidFill>
              </a:rPr>
              <a:t> BECCS is still </a:t>
            </a:r>
            <a:r>
              <a:rPr lang="sv-SE" sz="1600" i="1" dirty="0" err="1">
                <a:solidFill>
                  <a:srgbClr val="002060"/>
                </a:solidFill>
              </a:rPr>
              <a:t>availalbe</a:t>
            </a:r>
            <a:r>
              <a:rPr lang="sv-SE" sz="1600" i="1" dirty="0">
                <a:solidFill>
                  <a:srgbClr val="002060"/>
                </a:solidFill>
              </a:rPr>
              <a:t> for an international market</a:t>
            </a:r>
          </a:p>
        </p:txBody>
      </p:sp>
      <p:sp>
        <p:nvSpPr>
          <p:cNvPr id="3" name="Platshållare för datum 2">
            <a:extLst>
              <a:ext uri="{FF2B5EF4-FFF2-40B4-BE49-F238E27FC236}">
                <a16:creationId xmlns:a16="http://schemas.microsoft.com/office/drawing/2014/main" id="{7629F13C-6D8D-4350-8478-216B7D9BA896}"/>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EB538BAF-3DF7-4CE8-A917-101CA3E8EED8}"/>
              </a:ext>
            </a:extLst>
          </p:cNvPr>
          <p:cNvSpPr>
            <a:spLocks noGrp="1"/>
          </p:cNvSpPr>
          <p:nvPr>
            <p:ph type="sldNum" sz="quarter" idx="12"/>
          </p:nvPr>
        </p:nvSpPr>
        <p:spPr/>
        <p:txBody>
          <a:bodyPr/>
          <a:lstStyle/>
          <a:p>
            <a:fld id="{E291521E-9D85-44B5-BAB9-DB7F52EA62BB}" type="slidenum">
              <a:rPr lang="sv-SE" smtClean="0">
                <a:solidFill>
                  <a:srgbClr val="87888C"/>
                </a:solidFill>
              </a:rPr>
              <a:pPr/>
              <a:t>6</a:t>
            </a:fld>
            <a:endParaRPr lang="sv-SE">
              <a:solidFill>
                <a:srgbClr val="87888C"/>
              </a:solidFill>
            </a:endParaRPr>
          </a:p>
        </p:txBody>
      </p:sp>
      <p:pic>
        <p:nvPicPr>
          <p:cNvPr id="7" name="Bildobjekt 6">
            <a:extLst>
              <a:ext uri="{FF2B5EF4-FFF2-40B4-BE49-F238E27FC236}">
                <a16:creationId xmlns:a16="http://schemas.microsoft.com/office/drawing/2014/main" id="{10851D64-28C2-493A-A8D7-467205B32A4A}"/>
              </a:ext>
            </a:extLst>
          </p:cNvPr>
          <p:cNvPicPr>
            <a:picLocks noChangeAspect="1"/>
          </p:cNvPicPr>
          <p:nvPr/>
        </p:nvPicPr>
        <p:blipFill>
          <a:blip r:embed="rId2"/>
          <a:stretch>
            <a:fillRect/>
          </a:stretch>
        </p:blipFill>
        <p:spPr>
          <a:xfrm>
            <a:off x="6425615" y="165936"/>
            <a:ext cx="5019675" cy="5467350"/>
          </a:xfrm>
          <a:prstGeom prst="rect">
            <a:avLst/>
          </a:prstGeom>
        </p:spPr>
      </p:pic>
    </p:spTree>
    <p:extLst>
      <p:ext uri="{BB962C8B-B14F-4D97-AF65-F5344CB8AC3E}">
        <p14:creationId xmlns:p14="http://schemas.microsoft.com/office/powerpoint/2010/main" val="1530805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87E85F8-CAC7-4BEF-BC1E-1C8ACF0B340F}"/>
              </a:ext>
            </a:extLst>
          </p:cNvPr>
          <p:cNvSpPr>
            <a:spLocks noGrp="1"/>
          </p:cNvSpPr>
          <p:nvPr>
            <p:ph type="title"/>
          </p:nvPr>
        </p:nvSpPr>
        <p:spPr/>
        <p:txBody>
          <a:bodyPr/>
          <a:lstStyle/>
          <a:p>
            <a:endParaRPr lang="en-US"/>
          </a:p>
        </p:txBody>
      </p:sp>
      <p:sp>
        <p:nvSpPr>
          <p:cNvPr id="3" name="Platshållare för innehåll 2">
            <a:extLst>
              <a:ext uri="{FF2B5EF4-FFF2-40B4-BE49-F238E27FC236}">
                <a16:creationId xmlns:a16="http://schemas.microsoft.com/office/drawing/2014/main" id="{7CC76EBD-4167-412F-9B55-A116FD654A48}"/>
              </a:ext>
            </a:extLst>
          </p:cNvPr>
          <p:cNvSpPr>
            <a:spLocks noGrp="1"/>
          </p:cNvSpPr>
          <p:nvPr>
            <p:ph idx="1"/>
          </p:nvPr>
        </p:nvSpPr>
        <p:spPr/>
        <p:txBody>
          <a:bodyPr/>
          <a:lstStyle/>
          <a:p>
            <a:endParaRPr lang="en-US"/>
          </a:p>
        </p:txBody>
      </p:sp>
      <p:sp>
        <p:nvSpPr>
          <p:cNvPr id="4" name="Platshållare för datum 3">
            <a:extLst>
              <a:ext uri="{FF2B5EF4-FFF2-40B4-BE49-F238E27FC236}">
                <a16:creationId xmlns:a16="http://schemas.microsoft.com/office/drawing/2014/main" id="{44F4F5AA-53DE-437B-AD82-B06CD5DE3715}"/>
              </a:ext>
            </a:extLst>
          </p:cNvPr>
          <p:cNvSpPr>
            <a:spLocks noGrp="1"/>
          </p:cNvSpPr>
          <p:nvPr>
            <p:ph type="dt" sz="half" idx="10"/>
          </p:nvPr>
        </p:nvSpPr>
        <p:spPr/>
        <p:txBody>
          <a:bodyPr/>
          <a:lstStyle/>
          <a:p>
            <a:fld id="{67EC8EAE-685D-49A0-AD67-83FE4EDA35E0}" type="datetime1">
              <a:rPr lang="sv-SE" smtClean="0">
                <a:solidFill>
                  <a:srgbClr val="87888C"/>
                </a:solidFill>
              </a:rPr>
              <a:pPr/>
              <a:t>2021-09-26</a:t>
            </a:fld>
            <a:endParaRPr lang="sv-SE">
              <a:solidFill>
                <a:srgbClr val="87888C"/>
              </a:solidFill>
            </a:endParaRPr>
          </a:p>
        </p:txBody>
      </p:sp>
      <p:sp>
        <p:nvSpPr>
          <p:cNvPr id="5" name="Platshållare för bildnummer 4">
            <a:extLst>
              <a:ext uri="{FF2B5EF4-FFF2-40B4-BE49-F238E27FC236}">
                <a16:creationId xmlns:a16="http://schemas.microsoft.com/office/drawing/2014/main" id="{B43C6E1C-AB99-46E7-8DC4-1E5D6D9BC0C5}"/>
              </a:ext>
            </a:extLst>
          </p:cNvPr>
          <p:cNvSpPr>
            <a:spLocks noGrp="1"/>
          </p:cNvSpPr>
          <p:nvPr>
            <p:ph type="sldNum" sz="quarter" idx="12"/>
          </p:nvPr>
        </p:nvSpPr>
        <p:spPr/>
        <p:txBody>
          <a:bodyPr/>
          <a:lstStyle/>
          <a:p>
            <a:fld id="{E291521E-9D85-44B5-BAB9-DB7F52EA62BB}" type="slidenum">
              <a:rPr lang="sv-SE" smtClean="0">
                <a:solidFill>
                  <a:srgbClr val="87888C"/>
                </a:solidFill>
              </a:rPr>
              <a:pPr/>
              <a:t>7</a:t>
            </a:fld>
            <a:endParaRPr lang="sv-SE">
              <a:solidFill>
                <a:srgbClr val="87888C"/>
              </a:solidFill>
            </a:endParaRPr>
          </a:p>
        </p:txBody>
      </p:sp>
      <p:sp>
        <p:nvSpPr>
          <p:cNvPr id="6" name="Platshållare för innehåll 5">
            <a:extLst>
              <a:ext uri="{FF2B5EF4-FFF2-40B4-BE49-F238E27FC236}">
                <a16:creationId xmlns:a16="http://schemas.microsoft.com/office/drawing/2014/main" id="{7CFBF751-265D-44A6-8478-3F0FF3F7730C}"/>
              </a:ext>
            </a:extLst>
          </p:cNvPr>
          <p:cNvSpPr>
            <a:spLocks noGrp="1"/>
          </p:cNvSpPr>
          <p:nvPr>
            <p:ph idx="13"/>
          </p:nvPr>
        </p:nvSpPr>
        <p:spPr/>
        <p:txBody>
          <a:bodyPr/>
          <a:lstStyle/>
          <a:p>
            <a:endParaRPr lang="en-US"/>
          </a:p>
        </p:txBody>
      </p:sp>
      <p:pic>
        <p:nvPicPr>
          <p:cNvPr id="7" name="Picture 2">
            <a:extLst>
              <a:ext uri="{FF2B5EF4-FFF2-40B4-BE49-F238E27FC236}">
                <a16:creationId xmlns:a16="http://schemas.microsoft.com/office/drawing/2014/main" id="{041160F0-67BF-4A66-9E2B-DCD9861531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070" y="-80160"/>
            <a:ext cx="13167643" cy="693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554479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C6CB9FBA-A66C-4A7F-9C08-A25BAC82C59A}"/>
              </a:ext>
            </a:extLst>
          </p:cNvPr>
          <p:cNvSpPr>
            <a:spLocks noGrp="1"/>
          </p:cNvSpPr>
          <p:nvPr>
            <p:ph type="dt" sz="half" idx="10"/>
          </p:nvPr>
        </p:nvSpPr>
        <p:spPr/>
        <p:txBody>
          <a:bodyPr/>
          <a:lstStyle/>
          <a:p>
            <a:r>
              <a:rPr lang="fi-FI"/>
              <a:t>Datum</a:t>
            </a:r>
            <a:endParaRPr lang="sv-SE"/>
          </a:p>
        </p:txBody>
      </p:sp>
      <p:pic>
        <p:nvPicPr>
          <p:cNvPr id="5" name="Bildobjekt 4">
            <a:extLst>
              <a:ext uri="{FF2B5EF4-FFF2-40B4-BE49-F238E27FC236}">
                <a16:creationId xmlns:a16="http://schemas.microsoft.com/office/drawing/2014/main" id="{37A24735-B92A-459B-8263-8D24016DF8A1}"/>
              </a:ext>
            </a:extLst>
          </p:cNvPr>
          <p:cNvPicPr>
            <a:picLocks noChangeAspect="1"/>
          </p:cNvPicPr>
          <p:nvPr/>
        </p:nvPicPr>
        <p:blipFill rotWithShape="1">
          <a:blip r:embed="rId3"/>
          <a:srcRect l="4145" t="18701" r="3843" b="5281"/>
          <a:stretch/>
        </p:blipFill>
        <p:spPr>
          <a:xfrm>
            <a:off x="-1" y="0"/>
            <a:ext cx="12196247" cy="6858000"/>
          </a:xfrm>
          <a:prstGeom prst="rect">
            <a:avLst/>
          </a:prstGeom>
        </p:spPr>
      </p:pic>
    </p:spTree>
    <p:extLst>
      <p:ext uri="{BB962C8B-B14F-4D97-AF65-F5344CB8AC3E}">
        <p14:creationId xmlns:p14="http://schemas.microsoft.com/office/powerpoint/2010/main" val="1109213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tshållare för bild 7">
            <a:extLst>
              <a:ext uri="{FF2B5EF4-FFF2-40B4-BE49-F238E27FC236}">
                <a16:creationId xmlns:a16="http://schemas.microsoft.com/office/drawing/2014/main" id="{E3DE20C2-D00B-412F-86E0-478039C32ED2}"/>
              </a:ext>
            </a:extLst>
          </p:cNvPr>
          <p:cNvSpPr>
            <a:spLocks noGrp="1"/>
          </p:cNvSpPr>
          <p:nvPr>
            <p:ph type="pic" sz="quarter" idx="14"/>
          </p:nvPr>
        </p:nvSpPr>
        <p:spPr/>
      </p:sp>
      <p:sp>
        <p:nvSpPr>
          <p:cNvPr id="6" name="Rubrik 5">
            <a:extLst>
              <a:ext uri="{FF2B5EF4-FFF2-40B4-BE49-F238E27FC236}">
                <a16:creationId xmlns:a16="http://schemas.microsoft.com/office/drawing/2014/main" id="{A38442D1-8790-4665-B71F-BBE1B7881B59}"/>
              </a:ext>
            </a:extLst>
          </p:cNvPr>
          <p:cNvSpPr>
            <a:spLocks noGrp="1"/>
          </p:cNvSpPr>
          <p:nvPr>
            <p:ph type="ctrTitle"/>
          </p:nvPr>
        </p:nvSpPr>
        <p:spPr/>
        <p:txBody>
          <a:bodyPr/>
          <a:lstStyle/>
          <a:p>
            <a:endParaRPr lang="sv-SE"/>
          </a:p>
        </p:txBody>
      </p:sp>
      <p:sp>
        <p:nvSpPr>
          <p:cNvPr id="7" name="Underrubrik 6">
            <a:extLst>
              <a:ext uri="{FF2B5EF4-FFF2-40B4-BE49-F238E27FC236}">
                <a16:creationId xmlns:a16="http://schemas.microsoft.com/office/drawing/2014/main" id="{540C8950-81E1-4519-B95A-FCEB7D7AF9EB}"/>
              </a:ext>
            </a:extLst>
          </p:cNvPr>
          <p:cNvSpPr>
            <a:spLocks noGrp="1"/>
          </p:cNvSpPr>
          <p:nvPr>
            <p:ph type="subTitle" idx="1"/>
          </p:nvPr>
        </p:nvSpPr>
        <p:spPr/>
        <p:txBody>
          <a:bodyPr/>
          <a:lstStyle/>
          <a:p>
            <a:endParaRPr lang="sv-SE"/>
          </a:p>
        </p:txBody>
      </p:sp>
      <p:sp>
        <p:nvSpPr>
          <p:cNvPr id="3" name="Platshållare för datum 2">
            <a:extLst>
              <a:ext uri="{FF2B5EF4-FFF2-40B4-BE49-F238E27FC236}">
                <a16:creationId xmlns:a16="http://schemas.microsoft.com/office/drawing/2014/main" id="{85959ED8-1B1A-4273-B781-09A49CC2FD39}"/>
              </a:ext>
            </a:extLst>
          </p:cNvPr>
          <p:cNvSpPr>
            <a:spLocks noGrp="1"/>
          </p:cNvSpPr>
          <p:nvPr>
            <p:ph type="dt" sz="half" idx="10"/>
          </p:nvPr>
        </p:nvSpPr>
        <p:spPr/>
        <p:txBody>
          <a:bodyPr/>
          <a:lstStyle/>
          <a:p>
            <a:fld id="{E8761C8E-2E2D-4191-AB13-1E452AE1D2F9}" type="datetime1">
              <a:rPr lang="sv-SE" smtClean="0">
                <a:solidFill>
                  <a:srgbClr val="87888C"/>
                </a:solidFill>
              </a:rPr>
              <a:pPr/>
              <a:t>2021-09-26</a:t>
            </a:fld>
            <a:endParaRPr lang="sv-SE">
              <a:solidFill>
                <a:srgbClr val="87888C"/>
              </a:solidFill>
            </a:endParaRPr>
          </a:p>
        </p:txBody>
      </p:sp>
      <p:sp>
        <p:nvSpPr>
          <p:cNvPr id="4" name="Platshållare för bildnummer 3">
            <a:extLst>
              <a:ext uri="{FF2B5EF4-FFF2-40B4-BE49-F238E27FC236}">
                <a16:creationId xmlns:a16="http://schemas.microsoft.com/office/drawing/2014/main" id="{1884685C-A6A8-4B35-AFF6-D35E83C62460}"/>
              </a:ext>
            </a:extLst>
          </p:cNvPr>
          <p:cNvSpPr>
            <a:spLocks noGrp="1"/>
          </p:cNvSpPr>
          <p:nvPr>
            <p:ph type="sldNum" sz="quarter" idx="4294967295"/>
          </p:nvPr>
        </p:nvSpPr>
        <p:spPr>
          <a:xfrm>
            <a:off x="0" y="6115050"/>
            <a:ext cx="265113" cy="155575"/>
          </a:xfrm>
        </p:spPr>
        <p:txBody>
          <a:bodyPr/>
          <a:lstStyle/>
          <a:p>
            <a:fld id="{E291521E-9D85-44B5-BAB9-DB7F52EA62BB}" type="slidenum">
              <a:rPr lang="sv-SE" smtClean="0">
                <a:solidFill>
                  <a:srgbClr val="87888C"/>
                </a:solidFill>
              </a:rPr>
              <a:pPr/>
              <a:t>9</a:t>
            </a:fld>
            <a:endParaRPr lang="sv-SE">
              <a:solidFill>
                <a:srgbClr val="87888C"/>
              </a:solidFill>
            </a:endParaRPr>
          </a:p>
        </p:txBody>
      </p:sp>
      <p:sp>
        <p:nvSpPr>
          <p:cNvPr id="5" name="textruta 4">
            <a:extLst>
              <a:ext uri="{FF2B5EF4-FFF2-40B4-BE49-F238E27FC236}">
                <a16:creationId xmlns:a16="http://schemas.microsoft.com/office/drawing/2014/main" id="{FE672F9B-4521-4467-8F23-31331F3294F2}"/>
              </a:ext>
            </a:extLst>
          </p:cNvPr>
          <p:cNvSpPr txBox="1"/>
          <p:nvPr/>
        </p:nvSpPr>
        <p:spPr>
          <a:xfrm>
            <a:off x="998806" y="745588"/>
            <a:ext cx="6108192" cy="1200329"/>
          </a:xfrm>
          <a:prstGeom prst="rect">
            <a:avLst/>
          </a:prstGeom>
          <a:noFill/>
        </p:spPr>
        <p:txBody>
          <a:bodyPr wrap="square" rtlCol="0">
            <a:spAutoFit/>
          </a:bodyPr>
          <a:lstStyle/>
          <a:p>
            <a:r>
              <a:rPr lang="en-US" sz="7200" dirty="0">
                <a:solidFill>
                  <a:schemeClr val="bg1"/>
                </a:solidFill>
                <a:effectLst>
                  <a:outerShdw blurRad="50800" dist="38100" algn="l" rotWithShape="0">
                    <a:prstClr val="black">
                      <a:alpha val="40000"/>
                    </a:prstClr>
                  </a:outerShdw>
                </a:effectLst>
                <a:latin typeface="+mj-lt"/>
              </a:rPr>
              <a:t>Thanks</a:t>
            </a:r>
          </a:p>
        </p:txBody>
      </p:sp>
    </p:spTree>
    <p:extLst>
      <p:ext uri="{BB962C8B-B14F-4D97-AF65-F5344CB8AC3E}">
        <p14:creationId xmlns:p14="http://schemas.microsoft.com/office/powerpoint/2010/main" val="24061124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CEHyDTUtV9J0n8o7yZo7nw"/>
</p:tagLst>
</file>

<file path=ppt/theme/theme1.xml><?xml version="1.0" encoding="utf-8"?>
<a:theme xmlns:a="http://schemas.openxmlformats.org/drawingml/2006/main" name="Exergi">
  <a:themeElements>
    <a:clrScheme name="Excergi">
      <a:dk1>
        <a:sysClr val="windowText" lastClr="000000"/>
      </a:dk1>
      <a:lt1>
        <a:sysClr val="window" lastClr="FFFFFF"/>
      </a:lt1>
      <a:dk2>
        <a:srgbClr val="5F6064"/>
      </a:dk2>
      <a:lt2>
        <a:srgbClr val="87888C"/>
      </a:lt2>
      <a:accent1>
        <a:srgbClr val="3A2BB4"/>
      </a:accent1>
      <a:accent2>
        <a:srgbClr val="885EBF"/>
      </a:accent2>
      <a:accent3>
        <a:srgbClr val="A82293"/>
      </a:accent3>
      <a:accent4>
        <a:srgbClr val="6075E2"/>
      </a:accent4>
      <a:accent5>
        <a:srgbClr val="C49ADD"/>
      </a:accent5>
      <a:accent6>
        <a:srgbClr val="C8D5FF"/>
      </a:accent6>
      <a:hlink>
        <a:srgbClr val="5F6064"/>
      </a:hlink>
      <a:folHlink>
        <a:srgbClr val="5F6064"/>
      </a:folHlink>
    </a:clrScheme>
    <a:fontScheme name="Exergi">
      <a:majorFont>
        <a:latin typeface="Stockholm Exergi Headline"/>
        <a:ea typeface=""/>
        <a:cs typeface=""/>
      </a:majorFont>
      <a:minorFont>
        <a:latin typeface="Graphik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lIns="144000" tIns="108000" rIns="144000" bIns="108000" rtlCol="0" anchor="t"/>
      <a:lstStyle>
        <a:defPPr algn="l">
          <a:defRPr sz="11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Exergi.potx" id="{A3417625-C6F0-4B1D-9FB0-8799866C63A5}" vid="{BF0680A1-DC70-4ADC-B769-88D2552C7093}"/>
    </a:ext>
  </a:extLst>
</a:theme>
</file>

<file path=ppt/theme/theme2.xml><?xml version="1.0" encoding="utf-8"?>
<a:theme xmlns:a="http://schemas.openxmlformats.org/drawingml/2006/main" name="Fortum">
  <a:themeElements>
    <a:clrScheme name="fortum PPT 2017">
      <a:dk1>
        <a:srgbClr val="000000"/>
      </a:dk1>
      <a:lt1>
        <a:sysClr val="window" lastClr="FFFFFF"/>
      </a:lt1>
      <a:dk2>
        <a:srgbClr val="9BBDB6"/>
      </a:dk2>
      <a:lt2>
        <a:srgbClr val="B9B4AA"/>
      </a:lt2>
      <a:accent1>
        <a:srgbClr val="5AC37D"/>
      </a:accent1>
      <a:accent2>
        <a:srgbClr val="377A6C"/>
      </a:accent2>
      <a:accent3>
        <a:srgbClr val="78A0D4"/>
      </a:accent3>
      <a:accent4>
        <a:srgbClr val="003C79"/>
      </a:accent4>
      <a:accent5>
        <a:srgbClr val="F5E100"/>
      </a:accent5>
      <a:accent6>
        <a:srgbClr val="EB6437"/>
      </a:accent6>
      <a:hlink>
        <a:srgbClr val="5AC37D"/>
      </a:hlink>
      <a:folHlink>
        <a:srgbClr val="78A0D4"/>
      </a:folHlink>
    </a:clrScheme>
    <a:fontScheme name="fortu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600" dirty="0" err="1" smtClean="0"/>
        </a:defPPr>
      </a:lstStyle>
    </a:txDef>
  </a:objectDefaults>
  <a:extraClrSchemeLst/>
  <a:extLst>
    <a:ext uri="{05A4C25C-085E-4340-85A3-A5531E510DB2}">
      <thm15:themeFamily xmlns:thm15="http://schemas.microsoft.com/office/thememl/2012/main" name="Fortum_landscape_16_9.potx" id="{62BDF8B9-4B86-4B7D-9968-72D1FB159E74}" vid="{5F995833-84CD-42BC-A419-CA835D042907}"/>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74FEECCE7422A41B6C868BD9A4318F4" ma:contentTypeVersion="8" ma:contentTypeDescription="Create a new document." ma:contentTypeScope="" ma:versionID="44c48c886b963492017c2d21deb966c8">
  <xsd:schema xmlns:xsd="http://www.w3.org/2001/XMLSchema" xmlns:xs="http://www.w3.org/2001/XMLSchema" xmlns:p="http://schemas.microsoft.com/office/2006/metadata/properties" xmlns:ns2="62103266-7c5f-4149-a618-7529be35f36c" targetNamespace="http://schemas.microsoft.com/office/2006/metadata/properties" ma:root="true" ma:fieldsID="6e3559b370e06b109c61ed38bc1dfcde" ns2:_="">
    <xsd:import namespace="62103266-7c5f-4149-a618-7529be35f36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03266-7c5f-4149-a618-7529be35f3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727D67-3D61-47D8-BC4A-35BC7A5CF451}">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62103266-7c5f-4149-a618-7529be35f36c"/>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D5F26C6-BDBA-44B3-A7BD-132499C1DAFE}">
  <ds:schemaRefs>
    <ds:schemaRef ds:uri="http://schemas.microsoft.com/sharepoint/v3/contenttype/forms"/>
  </ds:schemaRefs>
</ds:datastoreItem>
</file>

<file path=customXml/itemProps3.xml><?xml version="1.0" encoding="utf-8"?>
<ds:datastoreItem xmlns:ds="http://schemas.openxmlformats.org/officeDocument/2006/customXml" ds:itemID="{E97B6714-E7B4-4231-9F28-1E9C21FB42F1}">
  <ds:schemaRefs>
    <ds:schemaRef ds:uri="62103266-7c5f-4149-a618-7529be35f36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307</Words>
  <Application>Microsoft Office PowerPoint</Application>
  <PresentationFormat>Bredbild</PresentationFormat>
  <Paragraphs>50</Paragraphs>
  <Slides>14</Slides>
  <Notes>1</Notes>
  <HiddenSlides>5</HiddenSlides>
  <MMClips>0</MMClips>
  <ScaleCrop>false</ScaleCrop>
  <HeadingPairs>
    <vt:vector size="8" baseType="variant">
      <vt:variant>
        <vt:lpstr>Använt teckensnitt</vt:lpstr>
      </vt:variant>
      <vt:variant>
        <vt:i4>6</vt:i4>
      </vt:variant>
      <vt:variant>
        <vt:lpstr>Tema</vt:lpstr>
      </vt:variant>
      <vt:variant>
        <vt:i4>3</vt:i4>
      </vt:variant>
      <vt:variant>
        <vt:lpstr>Serverprogram för OLE-inbäddning</vt:lpstr>
      </vt:variant>
      <vt:variant>
        <vt:i4>1</vt:i4>
      </vt:variant>
      <vt:variant>
        <vt:lpstr>Bildrubriker</vt:lpstr>
      </vt:variant>
      <vt:variant>
        <vt:i4>14</vt:i4>
      </vt:variant>
    </vt:vector>
  </HeadingPairs>
  <TitlesOfParts>
    <vt:vector size="24" baseType="lpstr">
      <vt:lpstr>Arial</vt:lpstr>
      <vt:lpstr>Calibri</vt:lpstr>
      <vt:lpstr>Calibri Light</vt:lpstr>
      <vt:lpstr>Graphik Regular</vt:lpstr>
      <vt:lpstr>Stockholm Exergi Headline</vt:lpstr>
      <vt:lpstr>TimesNewRomanPSMT</vt:lpstr>
      <vt:lpstr>Exergi</vt:lpstr>
      <vt:lpstr>Fortum</vt:lpstr>
      <vt:lpstr>Office-tema</vt:lpstr>
      <vt:lpstr>think-cell Slide</vt:lpstr>
      <vt:lpstr>PowerPoint-presentation</vt:lpstr>
      <vt:lpstr>PowerPoint-presentation</vt:lpstr>
      <vt:lpstr>PowerPoint-presentation</vt:lpstr>
      <vt:lpstr>PowerPoint-presentation</vt:lpstr>
      <vt:lpstr>PowerPoint-presentation</vt:lpstr>
      <vt:lpstr>Who are potential customers of BECCS?</vt:lpstr>
      <vt:lpstr>PowerPoint-presentation</vt:lpstr>
      <vt:lpstr>PowerPoint-presentation</vt:lpstr>
      <vt:lpstr>PowerPoint-presentation</vt:lpstr>
      <vt:lpstr>PowerPoint-presentation</vt:lpstr>
      <vt:lpstr>Swedish net zero target</vt:lpstr>
      <vt:lpstr>PowerPoint-presentation</vt:lpstr>
      <vt:lpstr>PowerPoint-presentation</vt:lpstr>
      <vt:lpstr>BECCS vs CCS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Praktisk information</dc:title>
  <dc:creator>Wretborn Sara</dc:creator>
  <cp:lastModifiedBy>Levihn Fabian</cp:lastModifiedBy>
  <cp:revision>47</cp:revision>
  <dcterms:created xsi:type="dcterms:W3CDTF">2020-11-18T10:10:36Z</dcterms:created>
  <dcterms:modified xsi:type="dcterms:W3CDTF">2021-09-26T19:19:46Z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5044c0-b6aa-4b2b-834d-65c9ef8bb134_Enabled">
    <vt:lpwstr>true</vt:lpwstr>
  </property>
  <property fmtid="{D5CDD505-2E9C-101B-9397-08002B2CF9AE}" pid="3" name="MSIP_Label_f45044c0-b6aa-4b2b-834d-65c9ef8bb134_SetDate">
    <vt:lpwstr>2020-11-19T08:14:23Z</vt:lpwstr>
  </property>
  <property fmtid="{D5CDD505-2E9C-101B-9397-08002B2CF9AE}" pid="4" name="MSIP_Label_f45044c0-b6aa-4b2b-834d-65c9ef8bb134_Method">
    <vt:lpwstr>Standard</vt:lpwstr>
  </property>
  <property fmtid="{D5CDD505-2E9C-101B-9397-08002B2CF9AE}" pid="5" name="MSIP_Label_f45044c0-b6aa-4b2b-834d-65c9ef8bb134_Name">
    <vt:lpwstr>f45044c0-b6aa-4b2b-834d-65c9ef8bb134</vt:lpwstr>
  </property>
  <property fmtid="{D5CDD505-2E9C-101B-9397-08002B2CF9AE}" pid="6" name="MSIP_Label_f45044c0-b6aa-4b2b-834d-65c9ef8bb134_SiteId">
    <vt:lpwstr>62a9c2c8-8b09-43be-a7fb-9a87875714a9</vt:lpwstr>
  </property>
  <property fmtid="{D5CDD505-2E9C-101B-9397-08002B2CF9AE}" pid="7" name="MSIP_Label_f45044c0-b6aa-4b2b-834d-65c9ef8bb134_ActionId">
    <vt:lpwstr>14983fb3-6922-4201-a1f9-59eb3de0bcaa</vt:lpwstr>
  </property>
  <property fmtid="{D5CDD505-2E9C-101B-9397-08002B2CF9AE}" pid="8" name="MSIP_Label_f45044c0-b6aa-4b2b-834d-65c9ef8bb134_ContentBits">
    <vt:lpwstr>0</vt:lpwstr>
  </property>
  <property fmtid="{D5CDD505-2E9C-101B-9397-08002B2CF9AE}" pid="9" name="eDOCS AutoSave">
    <vt:lpwstr>20210926211914351</vt:lpwstr>
  </property>
  <property fmtid="{D5CDD505-2E9C-101B-9397-08002B2CF9AE}" pid="10" name="ContentTypeId">
    <vt:lpwstr>0x010100274FEECCE7422A41B6C868BD9A4318F4</vt:lpwstr>
  </property>
  <property fmtid="{D5CDD505-2E9C-101B-9397-08002B2CF9AE}" pid="11" name="_AdHocReviewCycleID">
    <vt:i4>635875909</vt:i4>
  </property>
  <property fmtid="{D5CDD505-2E9C-101B-9397-08002B2CF9AE}" pid="12" name="_NewReviewCycle">
    <vt:lpwstr/>
  </property>
  <property fmtid="{D5CDD505-2E9C-101B-9397-08002B2CF9AE}" pid="13" name="_EmailSubject">
    <vt:lpwstr>WBA webinar - notes for speakers</vt:lpwstr>
  </property>
  <property fmtid="{D5CDD505-2E9C-101B-9397-08002B2CF9AE}" pid="14" name="_AuthorEmail">
    <vt:lpwstr>Fabian.Levihn@stockholmexergi.se</vt:lpwstr>
  </property>
  <property fmtid="{D5CDD505-2E9C-101B-9397-08002B2CF9AE}" pid="15" name="_AuthorEmailDisplayName">
    <vt:lpwstr>Levihn Fabian</vt:lpwstr>
  </property>
</Properties>
</file>